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54" r:id="rId2"/>
  </p:sldMasterIdLst>
  <p:notesMasterIdLst>
    <p:notesMasterId r:id="rId21"/>
  </p:notesMasterIdLst>
  <p:sldIdLst>
    <p:sldId id="258" r:id="rId3"/>
    <p:sldId id="257" r:id="rId4"/>
    <p:sldId id="282" r:id="rId5"/>
    <p:sldId id="277" r:id="rId6"/>
    <p:sldId id="260" r:id="rId7"/>
    <p:sldId id="283" r:id="rId8"/>
    <p:sldId id="284" r:id="rId9"/>
    <p:sldId id="286" r:id="rId10"/>
    <p:sldId id="287" r:id="rId11"/>
    <p:sldId id="301" r:id="rId12"/>
    <p:sldId id="300" r:id="rId13"/>
    <p:sldId id="259" r:id="rId14"/>
    <p:sldId id="294" r:id="rId15"/>
    <p:sldId id="295" r:id="rId16"/>
    <p:sldId id="308" r:id="rId17"/>
    <p:sldId id="302" r:id="rId18"/>
    <p:sldId id="306" r:id="rId19"/>
    <p:sldId id="30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D82384-43C6-499E-8F64-C0FF2E8D10F6}" type="datetimeFigureOut">
              <a:rPr lang="en-US" smtClean="0"/>
              <a:pPr/>
              <a:t>3/3/22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19199-E624-49BA-BB69-33CA7E68EEA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E19199-E624-49BA-BB69-33CA7E68EEA3}"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53DA2-51F3-4300-918F-225F2E08ADB5}" type="slidenum">
              <a:rPr lang="en-US" smtClean="0"/>
              <a:t>6</a:t>
            </a:fld>
            <a:endParaRPr lang="en-US"/>
          </a:p>
        </p:txBody>
      </p:sp>
    </p:spTree>
    <p:extLst>
      <p:ext uri="{BB962C8B-B14F-4D97-AF65-F5344CB8AC3E}">
        <p14:creationId xmlns:p14="http://schemas.microsoft.com/office/powerpoint/2010/main" val="3007720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E19199-E624-49BA-BB69-33CA7E68EEA3}" type="slidenum">
              <a:rPr lang="en-US" smtClean="0"/>
              <a:pPr/>
              <a:t>16</a:t>
            </a:fld>
            <a:endParaRPr lang="en-US" dirty="0"/>
          </a:p>
        </p:txBody>
      </p:sp>
    </p:spTree>
    <p:extLst>
      <p:ext uri="{BB962C8B-B14F-4D97-AF65-F5344CB8AC3E}">
        <p14:creationId xmlns:p14="http://schemas.microsoft.com/office/powerpoint/2010/main" val="282083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E19199-E624-49BA-BB69-33CA7E68EEA3}" type="slidenum">
              <a:rPr lang="en-US" smtClean="0"/>
              <a:pPr/>
              <a:t>17</a:t>
            </a:fld>
            <a:endParaRPr lang="en-US" dirty="0"/>
          </a:p>
        </p:txBody>
      </p:sp>
    </p:spTree>
    <p:extLst>
      <p:ext uri="{BB962C8B-B14F-4D97-AF65-F5344CB8AC3E}">
        <p14:creationId xmlns:p14="http://schemas.microsoft.com/office/powerpoint/2010/main" val="1288451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86150"/>
            <a:ext cx="7772400" cy="891530"/>
          </a:xfrm>
        </p:spPr>
        <p:txBody>
          <a:bodyPr>
            <a:normAutofit/>
          </a:bodyPr>
          <a:lstStyle>
            <a:lvl1pPr>
              <a:defRPr sz="4800"/>
            </a:lvl1pPr>
          </a:lstStyle>
          <a:p>
            <a:r>
              <a:rPr lang="en-US" dirty="0"/>
              <a:t>Click to edit Master</a:t>
            </a:r>
          </a:p>
        </p:txBody>
      </p:sp>
      <p:sp>
        <p:nvSpPr>
          <p:cNvPr id="3" name="Subtitle 2"/>
          <p:cNvSpPr>
            <a:spLocks noGrp="1"/>
          </p:cNvSpPr>
          <p:nvPr>
            <p:ph type="subTitle" idx="1"/>
          </p:nvPr>
        </p:nvSpPr>
        <p:spPr>
          <a:xfrm>
            <a:off x="1371600" y="4335880"/>
            <a:ext cx="6400800" cy="622920"/>
          </a:xfrm>
        </p:spPr>
        <p:txBody>
          <a:bodyPr/>
          <a:lstStyle>
            <a:lvl1pPr marL="0" indent="0" algn="ctr">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a:extLst>
              <a:ext uri="{FF2B5EF4-FFF2-40B4-BE49-F238E27FC236}">
                <a16:creationId xmlns:a16="http://schemas.microsoft.com/office/drawing/2014/main" id="{52B37BD3-1BD4-4B38-98D7-3EE053AA89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6650" y="304800"/>
            <a:ext cx="1790700" cy="917814"/>
          </a:xfrm>
          <a:prstGeom prst="rect">
            <a:avLst/>
          </a:prstGeom>
        </p:spPr>
      </p:pic>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64FD9-6F59-4CF2-843F-374EFA114B3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CF41F-1160-4104-9DD4-082A56E8DDE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B5FBC87-B3E6-4F14-9A5D-2185E969DA6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2A92FE-C4BE-428E-8803-8DD2FA8EE9A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D3C8306-FB40-426F-904A-031C3DD509B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03E595-A056-48EE-B85A-25FED3F4A401}"/>
              </a:ext>
            </a:extLst>
          </p:cNvPr>
          <p:cNvSpPr>
            <a:spLocks noGrp="1"/>
          </p:cNvSpPr>
          <p:nvPr>
            <p:ph type="dt" sz="half" idx="10"/>
          </p:nvPr>
        </p:nvSpPr>
        <p:spPr/>
        <p:txBody>
          <a:bodyPr/>
          <a:lstStyle/>
          <a:p>
            <a:fld id="{6B4019D3-FF67-4493-821C-236856852598}" type="datetime1">
              <a:rPr lang="en-US" smtClean="0"/>
              <a:t>3/3/22</a:t>
            </a:fld>
            <a:endParaRPr lang="en-US"/>
          </a:p>
        </p:txBody>
      </p:sp>
      <p:sp>
        <p:nvSpPr>
          <p:cNvPr id="8" name="Footer Placeholder 7">
            <a:extLst>
              <a:ext uri="{FF2B5EF4-FFF2-40B4-BE49-F238E27FC236}">
                <a16:creationId xmlns:a16="http://schemas.microsoft.com/office/drawing/2014/main" id="{FF4A16A0-52A2-4210-8A02-69C53DEB35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070B9-AEA4-4901-A8FB-595610D12E5B}"/>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595241705"/>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03B9D-A7C9-4E56-8BA7-AFFDDD56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BA0DD-F025-4E59-B2CD-3370D7918E34}"/>
              </a:ext>
            </a:extLst>
          </p:cNvPr>
          <p:cNvSpPr>
            <a:spLocks noGrp="1"/>
          </p:cNvSpPr>
          <p:nvPr>
            <p:ph type="dt" sz="half" idx="10"/>
          </p:nvPr>
        </p:nvSpPr>
        <p:spPr/>
        <p:txBody>
          <a:bodyPr/>
          <a:lstStyle/>
          <a:p>
            <a:fld id="{704513E1-0111-4705-9470-C7F0A51120C6}" type="datetime1">
              <a:rPr lang="en-US" smtClean="0"/>
              <a:t>3/3/22</a:t>
            </a:fld>
            <a:endParaRPr lang="en-US"/>
          </a:p>
        </p:txBody>
      </p:sp>
      <p:sp>
        <p:nvSpPr>
          <p:cNvPr id="4" name="Footer Placeholder 3">
            <a:extLst>
              <a:ext uri="{FF2B5EF4-FFF2-40B4-BE49-F238E27FC236}">
                <a16:creationId xmlns:a16="http://schemas.microsoft.com/office/drawing/2014/main" id="{F00BC6EB-7BF6-4817-89C0-7812A92116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672A6B-5FF9-4E14-B7AF-DE234623F047}"/>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1780957224"/>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01FFE-D65A-474C-992A-236E71E5D7F4}"/>
              </a:ext>
            </a:extLst>
          </p:cNvPr>
          <p:cNvSpPr>
            <a:spLocks noGrp="1"/>
          </p:cNvSpPr>
          <p:nvPr>
            <p:ph type="dt" sz="half" idx="10"/>
          </p:nvPr>
        </p:nvSpPr>
        <p:spPr/>
        <p:txBody>
          <a:bodyPr/>
          <a:lstStyle/>
          <a:p>
            <a:fld id="{95D89665-4E3C-439E-9CDD-00B3F5BDC4EB}" type="datetime1">
              <a:rPr lang="en-US" smtClean="0"/>
              <a:t>3/3/22</a:t>
            </a:fld>
            <a:endParaRPr lang="en-US"/>
          </a:p>
        </p:txBody>
      </p:sp>
      <p:sp>
        <p:nvSpPr>
          <p:cNvPr id="3" name="Footer Placeholder 2">
            <a:extLst>
              <a:ext uri="{FF2B5EF4-FFF2-40B4-BE49-F238E27FC236}">
                <a16:creationId xmlns:a16="http://schemas.microsoft.com/office/drawing/2014/main" id="{3A3B10FE-22D5-46C3-BFD8-0EB48C721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2F7B7F-4B3D-4882-BBEF-872D3AACC59A}"/>
              </a:ext>
            </a:extLst>
          </p:cNvPr>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3882409440"/>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ED20-F58F-4690-A128-C429BCE4DE0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93DE957-D63C-42B6-8D38-8C76ACD5D65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3BA999-159B-4938-B8DB-1954BD8787C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832D77-BCBA-48FD-80BC-F434FE9F92FE}"/>
              </a:ext>
            </a:extLst>
          </p:cNvPr>
          <p:cNvSpPr>
            <a:spLocks noGrp="1"/>
          </p:cNvSpPr>
          <p:nvPr>
            <p:ph type="dt" sz="half" idx="10"/>
          </p:nvPr>
        </p:nvSpPr>
        <p:spPr/>
        <p:txBody>
          <a:bodyPr/>
          <a:lstStyle/>
          <a:p>
            <a:fld id="{FB6B7965-D5D3-49B2-9507-1319AAB3268C}" type="datetime1">
              <a:rPr lang="en-US" smtClean="0"/>
              <a:t>3/3/22</a:t>
            </a:fld>
            <a:endParaRPr lang="en-US"/>
          </a:p>
        </p:txBody>
      </p:sp>
      <p:sp>
        <p:nvSpPr>
          <p:cNvPr id="6" name="Footer Placeholder 5">
            <a:extLst>
              <a:ext uri="{FF2B5EF4-FFF2-40B4-BE49-F238E27FC236}">
                <a16:creationId xmlns:a16="http://schemas.microsoft.com/office/drawing/2014/main" id="{9E97CD29-437F-48A8-B4F3-ADF7E7C1A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750628-02F6-43E9-9F40-97A508144F02}"/>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4111608504"/>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79E6-8AB7-41E5-847E-80B98298DF1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7867F5A-339B-470B-B61B-DA2A2E87235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AB11B38-0207-425E-A572-303C6FF023A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1AD678-AF7A-4F1F-97FB-4424D511FCB8}"/>
              </a:ext>
            </a:extLst>
          </p:cNvPr>
          <p:cNvSpPr>
            <a:spLocks noGrp="1"/>
          </p:cNvSpPr>
          <p:nvPr>
            <p:ph type="dt" sz="half" idx="10"/>
          </p:nvPr>
        </p:nvSpPr>
        <p:spPr/>
        <p:txBody>
          <a:bodyPr/>
          <a:lstStyle/>
          <a:p>
            <a:fld id="{545B5AD4-AEC5-4CD4-91A4-AE5DF2A3D597}" type="datetime1">
              <a:rPr lang="en-US" smtClean="0"/>
              <a:t>3/3/22</a:t>
            </a:fld>
            <a:endParaRPr lang="en-US"/>
          </a:p>
        </p:txBody>
      </p:sp>
      <p:sp>
        <p:nvSpPr>
          <p:cNvPr id="6" name="Footer Placeholder 5">
            <a:extLst>
              <a:ext uri="{FF2B5EF4-FFF2-40B4-BE49-F238E27FC236}">
                <a16:creationId xmlns:a16="http://schemas.microsoft.com/office/drawing/2014/main" id="{3B20C770-8530-42BB-AEE0-E17E2BB0AC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DD7B4-56AF-4BFE-AB4A-5EE0EA0E2DDE}"/>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1770598828"/>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F5D4-DDBF-40AB-8B0C-70E02945A4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1FC9DD-0204-41F1-B4BB-CD1A964EDB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D1966-847D-42EC-8134-8B2D2301A552}"/>
              </a:ext>
            </a:extLst>
          </p:cNvPr>
          <p:cNvSpPr>
            <a:spLocks noGrp="1"/>
          </p:cNvSpPr>
          <p:nvPr>
            <p:ph type="dt" sz="half" idx="10"/>
          </p:nvPr>
        </p:nvSpPr>
        <p:spPr/>
        <p:txBody>
          <a:bodyPr/>
          <a:lstStyle/>
          <a:p>
            <a:fld id="{A71EFE86-C160-4B12-90E9-748BF5528C56}" type="datetime1">
              <a:rPr lang="en-US" smtClean="0"/>
              <a:t>3/3/22</a:t>
            </a:fld>
            <a:endParaRPr lang="en-US"/>
          </a:p>
        </p:txBody>
      </p:sp>
      <p:sp>
        <p:nvSpPr>
          <p:cNvPr id="5" name="Footer Placeholder 4">
            <a:extLst>
              <a:ext uri="{FF2B5EF4-FFF2-40B4-BE49-F238E27FC236}">
                <a16:creationId xmlns:a16="http://schemas.microsoft.com/office/drawing/2014/main" id="{1F58ED9A-5151-406C-983C-36DC16ABD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3C86A-240D-42E2-B137-FF83306AAEF1}"/>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292431849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3ACEB-B1C1-43A8-9474-FABADC2F5B3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9ACEB3-82CD-4A4D-A547-57048BD6EA8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CA858-0F03-4756-BB27-2DD5E5F01531}"/>
              </a:ext>
            </a:extLst>
          </p:cNvPr>
          <p:cNvSpPr>
            <a:spLocks noGrp="1"/>
          </p:cNvSpPr>
          <p:nvPr>
            <p:ph type="dt" sz="half" idx="10"/>
          </p:nvPr>
        </p:nvSpPr>
        <p:spPr/>
        <p:txBody>
          <a:bodyPr/>
          <a:lstStyle/>
          <a:p>
            <a:fld id="{7E9AE089-0321-41A7-89BB-35567045064C}" type="datetime1">
              <a:rPr lang="en-US" smtClean="0"/>
              <a:t>3/3/22</a:t>
            </a:fld>
            <a:endParaRPr lang="en-US"/>
          </a:p>
        </p:txBody>
      </p:sp>
      <p:sp>
        <p:nvSpPr>
          <p:cNvPr id="5" name="Footer Placeholder 4">
            <a:extLst>
              <a:ext uri="{FF2B5EF4-FFF2-40B4-BE49-F238E27FC236}">
                <a16:creationId xmlns:a16="http://schemas.microsoft.com/office/drawing/2014/main" id="{FFF436CD-8B7A-4EA7-B8E7-8E2A7D7CB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8BD58-DAAB-41A6-84DE-0C6172DB7130}"/>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18570829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2160854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E3602-D115-4C78-A7E8-57CD3BB604FB}" type="datetime1">
              <a:rPr lang="en-US" smtClean="0"/>
              <a:t>3/3/22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157655451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29"/>
            <a:ext cx="9144000" cy="6857342"/>
          </a:xfrm>
          <a:prstGeom prst="rect">
            <a:avLst/>
          </a:prstGeom>
        </p:spPr>
      </p:pic>
    </p:spTree>
    <p:custDataLst>
      <p:tags r:id="rId1"/>
    </p:custDataLst>
    <p:extLst>
      <p:ext uri="{BB962C8B-B14F-4D97-AF65-F5344CB8AC3E}">
        <p14:creationId xmlns:p14="http://schemas.microsoft.com/office/powerpoint/2010/main" val="255446462"/>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0113790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A928-6310-4469-BBF9-983B39F9781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4E42AC6-20DC-46BE-AA0C-B17501D996C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1F1D25F-FE50-4E27-A672-1E9085862923}"/>
              </a:ext>
            </a:extLst>
          </p:cNvPr>
          <p:cNvSpPr>
            <a:spLocks noGrp="1"/>
          </p:cNvSpPr>
          <p:nvPr>
            <p:ph type="dt" sz="half" idx="10"/>
          </p:nvPr>
        </p:nvSpPr>
        <p:spPr/>
        <p:txBody>
          <a:bodyPr/>
          <a:lstStyle/>
          <a:p>
            <a:fld id="{174B494A-33F2-45CF-AF20-FFA2C4BF26D4}" type="datetime1">
              <a:rPr lang="en-US" smtClean="0"/>
              <a:t>3/3/22</a:t>
            </a:fld>
            <a:endParaRPr lang="en-US"/>
          </a:p>
        </p:txBody>
      </p:sp>
      <p:sp>
        <p:nvSpPr>
          <p:cNvPr id="5" name="Footer Placeholder 4">
            <a:extLst>
              <a:ext uri="{FF2B5EF4-FFF2-40B4-BE49-F238E27FC236}">
                <a16:creationId xmlns:a16="http://schemas.microsoft.com/office/drawing/2014/main" id="{88544DDB-B8FD-4311-834D-D6170B91A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208-1120-4E44-BE92-99B838E6F085}"/>
              </a:ext>
            </a:extLst>
          </p:cNvPr>
          <p:cNvSpPr>
            <a:spLocks noGrp="1"/>
          </p:cNvSpPr>
          <p:nvPr>
            <p:ph type="sldNum" sz="quarter" idx="12"/>
          </p:nvPr>
        </p:nvSpPr>
        <p:spPr/>
        <p:txBody>
          <a:bodyPr/>
          <a:lstStyle/>
          <a:p>
            <a:fld id="{8419A596-48B9-4F97-835B-6D772A762113}" type="slidenum">
              <a:rPr lang="en-US" smtClean="0"/>
              <a:t>‹#›</a:t>
            </a:fld>
            <a:endParaRPr lang="en-US"/>
          </a:p>
        </p:txBody>
      </p:sp>
      <p:pic>
        <p:nvPicPr>
          <p:cNvPr id="7" name="Picture 6">
            <a:extLst>
              <a:ext uri="{FF2B5EF4-FFF2-40B4-BE49-F238E27FC236}">
                <a16:creationId xmlns:a16="http://schemas.microsoft.com/office/drawing/2014/main" id="{0BC63F2C-16A3-4CEC-BFCC-CA787445AD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304800"/>
            <a:ext cx="1790700" cy="917814"/>
          </a:xfrm>
          <a:prstGeom prst="rect">
            <a:avLst/>
          </a:prstGeom>
        </p:spPr>
      </p:pic>
    </p:spTree>
    <p:extLst>
      <p:ext uri="{BB962C8B-B14F-4D97-AF65-F5344CB8AC3E}">
        <p14:creationId xmlns:p14="http://schemas.microsoft.com/office/powerpoint/2010/main" val="3820307015"/>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9E031-8D2F-4616-8B71-EBFB510DA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61382-6EE8-4453-BD01-720C57A253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E21F5-3ADE-4858-821D-532CB6B4B134}"/>
              </a:ext>
            </a:extLst>
          </p:cNvPr>
          <p:cNvSpPr>
            <a:spLocks noGrp="1"/>
          </p:cNvSpPr>
          <p:nvPr>
            <p:ph type="dt" sz="half" idx="10"/>
          </p:nvPr>
        </p:nvSpPr>
        <p:spPr/>
        <p:txBody>
          <a:bodyPr/>
          <a:lstStyle/>
          <a:p>
            <a:fld id="{4D285257-4811-47CE-9A77-F98309739049}" type="datetime1">
              <a:rPr lang="en-US" smtClean="0"/>
              <a:t>3/3/22</a:t>
            </a:fld>
            <a:endParaRPr lang="en-US"/>
          </a:p>
        </p:txBody>
      </p:sp>
      <p:sp>
        <p:nvSpPr>
          <p:cNvPr id="5" name="Footer Placeholder 4">
            <a:extLst>
              <a:ext uri="{FF2B5EF4-FFF2-40B4-BE49-F238E27FC236}">
                <a16:creationId xmlns:a16="http://schemas.microsoft.com/office/drawing/2014/main" id="{7884F29A-47F1-49EC-B2E5-F5DA8806C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D3996-9ABC-4E92-B7EA-7EB167A2F638}"/>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37709487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12D1-D85D-45F2-9083-04B27566508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A803842-25D1-42BF-8E3C-CAC03758BB7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8BCD55-A44A-4AA3-A7C5-9B19206B9B5B}"/>
              </a:ext>
            </a:extLst>
          </p:cNvPr>
          <p:cNvSpPr>
            <a:spLocks noGrp="1"/>
          </p:cNvSpPr>
          <p:nvPr>
            <p:ph type="dt" sz="half" idx="10"/>
          </p:nvPr>
        </p:nvSpPr>
        <p:spPr/>
        <p:txBody>
          <a:bodyPr/>
          <a:lstStyle/>
          <a:p>
            <a:fld id="{55C13013-04D8-4F71-9161-CE43AE6BB083}" type="datetime1">
              <a:rPr lang="en-US" smtClean="0"/>
              <a:t>3/3/22</a:t>
            </a:fld>
            <a:endParaRPr lang="en-US"/>
          </a:p>
        </p:txBody>
      </p:sp>
      <p:sp>
        <p:nvSpPr>
          <p:cNvPr id="5" name="Footer Placeholder 4">
            <a:extLst>
              <a:ext uri="{FF2B5EF4-FFF2-40B4-BE49-F238E27FC236}">
                <a16:creationId xmlns:a16="http://schemas.microsoft.com/office/drawing/2014/main" id="{046769DF-DB2F-4805-891F-76FF64DD7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F9CE4-3681-407F-BB2C-93AC769A3F74}"/>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357056084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1F2A-4F00-491A-B67A-0A118EA6B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B848E-E894-40F1-96D7-7A54663702C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B4692F-C60D-4D34-852A-8E9D90A7A95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B6AAC-30BC-411B-B28E-13D2EB403B02}"/>
              </a:ext>
            </a:extLst>
          </p:cNvPr>
          <p:cNvSpPr>
            <a:spLocks noGrp="1"/>
          </p:cNvSpPr>
          <p:nvPr>
            <p:ph type="dt" sz="half" idx="10"/>
          </p:nvPr>
        </p:nvSpPr>
        <p:spPr/>
        <p:txBody>
          <a:bodyPr/>
          <a:lstStyle/>
          <a:p>
            <a:fld id="{9897B0B3-EE70-4991-8F48-F29E57B298C2}" type="datetime1">
              <a:rPr lang="en-US" smtClean="0"/>
              <a:t>3/3/22</a:t>
            </a:fld>
            <a:endParaRPr lang="en-US"/>
          </a:p>
        </p:txBody>
      </p:sp>
      <p:sp>
        <p:nvSpPr>
          <p:cNvPr id="6" name="Footer Placeholder 5">
            <a:extLst>
              <a:ext uri="{FF2B5EF4-FFF2-40B4-BE49-F238E27FC236}">
                <a16:creationId xmlns:a16="http://schemas.microsoft.com/office/drawing/2014/main" id="{5B53C19D-0CF2-49D9-BD3D-5100DBD3D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8EF148-A6EA-44FB-AB10-BB1986680C39}"/>
              </a:ext>
            </a:extLst>
          </p:cNvPr>
          <p:cNvSpPr>
            <a:spLocks noGrp="1"/>
          </p:cNvSpPr>
          <p:nvPr>
            <p:ph type="sldNum" sz="quarter" idx="12"/>
          </p:nvPr>
        </p:nvSpPr>
        <p:spPr/>
        <p:txBody>
          <a:bodyPr/>
          <a:lstStyle/>
          <a:p>
            <a:fld id="{8419A596-48B9-4F97-835B-6D772A762113}" type="slidenum">
              <a:rPr lang="en-US" smtClean="0"/>
              <a:t>‹#›</a:t>
            </a:fld>
            <a:endParaRPr lang="en-US"/>
          </a:p>
        </p:txBody>
      </p:sp>
    </p:spTree>
    <p:extLst>
      <p:ext uri="{BB962C8B-B14F-4D97-AF65-F5344CB8AC3E}">
        <p14:creationId xmlns:p14="http://schemas.microsoft.com/office/powerpoint/2010/main" val="115937845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blip>
          <a:srcRect/>
          <a:stretch>
            <a:fillRect t="-1000" r="-4000" b="3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1124744"/>
            <a:ext cx="8064896" cy="7920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1560" y="2492898"/>
            <a:ext cx="8075240" cy="36332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883F9215-A491-4B78-BD8D-4FBF321B5C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98639" y="5687250"/>
            <a:ext cx="1431421" cy="7897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pull/>
  </p:transition>
  <p:hf sldNum="0"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30038A-2E54-40F3-A6F0-46BB117ED5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BCDCD9-17E8-48F9-84C8-3EC056410B2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0C915-A552-4F4B-9A53-D917A474F9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3E69CB-0451-4CD0-A917-3703B720DC0F}" type="datetime1">
              <a:rPr lang="en-US" smtClean="0"/>
              <a:t>3/3/22</a:t>
            </a:fld>
            <a:endParaRPr lang="en-US"/>
          </a:p>
        </p:txBody>
      </p:sp>
      <p:sp>
        <p:nvSpPr>
          <p:cNvPr id="5" name="Footer Placeholder 4">
            <a:extLst>
              <a:ext uri="{FF2B5EF4-FFF2-40B4-BE49-F238E27FC236}">
                <a16:creationId xmlns:a16="http://schemas.microsoft.com/office/drawing/2014/main" id="{2D15B74E-F2A9-4A3E-8484-B9C33F5766F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CBA13F-E17E-455E-A2AF-AC1569566A5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19A596-48B9-4F97-835B-6D772A762113}" type="slidenum">
              <a:rPr lang="en-US" smtClean="0"/>
              <a:t>‹#›</a:t>
            </a:fld>
            <a:endParaRPr lang="en-US"/>
          </a:p>
        </p:txBody>
      </p:sp>
      <p:pic>
        <p:nvPicPr>
          <p:cNvPr id="7" name="Picture 6">
            <a:extLst>
              <a:ext uri="{FF2B5EF4-FFF2-40B4-BE49-F238E27FC236}">
                <a16:creationId xmlns:a16="http://schemas.microsoft.com/office/drawing/2014/main" id="{FC77696C-188F-4DD5-8773-89475F8FFB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98639" y="5687250"/>
            <a:ext cx="1431421" cy="789750"/>
          </a:xfrm>
          <a:prstGeom prst="rect">
            <a:avLst/>
          </a:prstGeom>
        </p:spPr>
      </p:pic>
    </p:spTree>
    <p:extLst>
      <p:ext uri="{BB962C8B-B14F-4D97-AF65-F5344CB8AC3E}">
        <p14:creationId xmlns:p14="http://schemas.microsoft.com/office/powerpoint/2010/main" val="214515897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ransition spd="med">
    <p:pull/>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lifeshareregsitry.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hyperlink" Target="http://www.lifeshareok.org/" TargetMode="External"/><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C64B-0738-48D1-8D2E-DEDFC8501E52}"/>
              </a:ext>
            </a:extLst>
          </p:cNvPr>
          <p:cNvSpPr>
            <a:spLocks noGrp="1"/>
          </p:cNvSpPr>
          <p:nvPr>
            <p:ph type="ctrTitle"/>
          </p:nvPr>
        </p:nvSpPr>
        <p:spPr/>
        <p:txBody>
          <a:bodyPr>
            <a:normAutofit fontScale="90000"/>
          </a:bodyPr>
          <a:lstStyle/>
          <a:p>
            <a:r>
              <a:rPr lang="en-US" dirty="0"/>
              <a:t>Live Life. Give Life. </a:t>
            </a:r>
            <a:br>
              <a:rPr lang="en-US" dirty="0"/>
            </a:br>
            <a:r>
              <a:rPr lang="en-US" dirty="0"/>
              <a:t>Make the decision. </a:t>
            </a:r>
          </a:p>
        </p:txBody>
      </p:sp>
      <p:sp>
        <p:nvSpPr>
          <p:cNvPr id="3" name="Subtitle 2">
            <a:extLst>
              <a:ext uri="{FF2B5EF4-FFF2-40B4-BE49-F238E27FC236}">
                <a16:creationId xmlns:a16="http://schemas.microsoft.com/office/drawing/2014/main" id="{2FAEA567-7AF0-447B-9254-118DDBDA9E3C}"/>
              </a:ext>
            </a:extLst>
          </p:cNvPr>
          <p:cNvSpPr>
            <a:spLocks noGrp="1"/>
          </p:cNvSpPr>
          <p:nvPr>
            <p:ph type="subTitle" idx="1"/>
          </p:nvPr>
        </p:nvSpPr>
        <p:spPr/>
        <p:txBody>
          <a:bodyPr>
            <a:normAutofit fontScale="92500"/>
          </a:bodyPr>
          <a:lstStyle/>
          <a:p>
            <a:r>
              <a:rPr lang="en-US" dirty="0"/>
              <a:t>Be an organ, eye and tissue donor.</a:t>
            </a:r>
          </a:p>
        </p:txBody>
      </p:sp>
    </p:spTree>
    <p:extLst>
      <p:ext uri="{BB962C8B-B14F-4D97-AF65-F5344CB8AC3E}">
        <p14:creationId xmlns:p14="http://schemas.microsoft.com/office/powerpoint/2010/main" val="1663093628"/>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4025282"/>
            <a:ext cx="9144000"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4025283"/>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Arial Black" panose="020B0A04020102020204" pitchFamily="34" charset="0"/>
              </a:rPr>
              <a:t>The Truth About Donation</a:t>
            </a:r>
          </a:p>
        </p:txBody>
      </p:sp>
      <p:sp>
        <p:nvSpPr>
          <p:cNvPr id="6" name="Content Placeholder 2"/>
          <p:cNvSpPr txBox="1">
            <a:spLocks/>
          </p:cNvSpPr>
          <p:nvPr/>
        </p:nvSpPr>
        <p:spPr>
          <a:xfrm>
            <a:off x="0" y="4800600"/>
            <a:ext cx="9144000" cy="1295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solidFill>
                  <a:schemeClr val="bg1"/>
                </a:solidFill>
                <a:latin typeface="Arial" panose="020B0604020202020204" pitchFamily="34" charset="0"/>
                <a:cs typeface="Arial" panose="020B0604020202020204" pitchFamily="34" charset="0"/>
              </a:rPr>
              <a:t>Donation does not cost the family of the donor anything. </a:t>
            </a:r>
            <a:r>
              <a:rPr lang="en-US" sz="2000" dirty="0" err="1">
                <a:solidFill>
                  <a:schemeClr val="bg1"/>
                </a:solidFill>
                <a:latin typeface="Arial" panose="020B0604020202020204" pitchFamily="34" charset="0"/>
                <a:cs typeface="Arial" panose="020B0604020202020204" pitchFamily="34" charset="0"/>
              </a:rPr>
              <a:t>LifeShare</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of Oklahoma pays for all procedures, tests or evaluations needed</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for donation. Funeral costs remain the responsibility of the family.</a:t>
            </a:r>
          </a:p>
        </p:txBody>
      </p:sp>
    </p:spTree>
    <p:custDataLst>
      <p:tags r:id="rId1"/>
    </p:custDataLst>
    <p:extLst>
      <p:ext uri="{BB962C8B-B14F-4D97-AF65-F5344CB8AC3E}">
        <p14:creationId xmlns:p14="http://schemas.microsoft.com/office/powerpoint/2010/main" val="257047883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70170" cy="7665128"/>
          </a:xfrm>
          <a:prstGeom prst="rect">
            <a:avLst/>
          </a:prstGeom>
        </p:spPr>
      </p:pic>
      <p:sp>
        <p:nvSpPr>
          <p:cNvPr id="6" name="Rectangle 5"/>
          <p:cNvSpPr/>
          <p:nvPr/>
        </p:nvSpPr>
        <p:spPr>
          <a:xfrm>
            <a:off x="-7862" y="2597459"/>
            <a:ext cx="9178031" cy="1517342"/>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21942" y="2604117"/>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Arial Black" panose="020B0A04020102020204" pitchFamily="34" charset="0"/>
              </a:rPr>
              <a:t>The Truth About Donation</a:t>
            </a:r>
          </a:p>
        </p:txBody>
      </p:sp>
      <p:sp>
        <p:nvSpPr>
          <p:cNvPr id="5" name="Content Placeholder 2"/>
          <p:cNvSpPr txBox="1">
            <a:spLocks/>
          </p:cNvSpPr>
          <p:nvPr/>
        </p:nvSpPr>
        <p:spPr>
          <a:xfrm>
            <a:off x="0" y="3213717"/>
            <a:ext cx="91440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solidFill>
                  <a:schemeClr val="bg1"/>
                </a:solidFill>
                <a:latin typeface="Arial" panose="020B0604020202020204" pitchFamily="34" charset="0"/>
                <a:cs typeface="Arial" panose="020B0604020202020204" pitchFamily="34" charset="0"/>
              </a:rPr>
              <a:t>Donation does not change the appearance of the body for the funeral service.  An open casket service is still a viable option after donation.</a:t>
            </a:r>
          </a:p>
        </p:txBody>
      </p:sp>
    </p:spTree>
    <p:custDataLst>
      <p:tags r:id="rId1"/>
    </p:custDataLst>
    <p:extLst>
      <p:ext uri="{BB962C8B-B14F-4D97-AF65-F5344CB8AC3E}">
        <p14:creationId xmlns:p14="http://schemas.microsoft.com/office/powerpoint/2010/main" val="75245079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8264"/>
            <a:ext cx="9144000" cy="1143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Transplantable Organs and Tissue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569824"/>
            <a:ext cx="2187172" cy="6172200"/>
          </a:xfrm>
          <a:prstGeom prst="rect">
            <a:avLst/>
          </a:prstGeom>
        </p:spPr>
      </p:pic>
      <p:sp>
        <p:nvSpPr>
          <p:cNvPr id="37" name="Rectangle 36"/>
          <p:cNvSpPr/>
          <p:nvPr/>
        </p:nvSpPr>
        <p:spPr>
          <a:xfrm>
            <a:off x="6330548" y="2160580"/>
            <a:ext cx="1095076"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TENDONS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575" y="1704975"/>
            <a:ext cx="1190625" cy="1190625"/>
          </a:xfrm>
          <a:prstGeom prst="rect">
            <a:avLst/>
          </a:prstGeom>
        </p:spPr>
      </p:pic>
      <p:sp>
        <p:nvSpPr>
          <p:cNvPr id="50" name="Rectangle 49"/>
          <p:cNvSpPr/>
          <p:nvPr/>
        </p:nvSpPr>
        <p:spPr>
          <a:xfrm>
            <a:off x="5334000" y="4142577"/>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VEINS</a:t>
            </a: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453" y="3686175"/>
            <a:ext cx="1190625" cy="1190625"/>
          </a:xfrm>
          <a:prstGeom prst="rect">
            <a:avLst/>
          </a:prstGeom>
        </p:spPr>
      </p:pic>
      <p:sp>
        <p:nvSpPr>
          <p:cNvPr id="52" name="Rectangle 51"/>
          <p:cNvSpPr/>
          <p:nvPr/>
        </p:nvSpPr>
        <p:spPr>
          <a:xfrm>
            <a:off x="6321556" y="5034328"/>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SKIN</a:t>
            </a:r>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8975" y="4524375"/>
            <a:ext cx="1190625" cy="1190625"/>
          </a:xfrm>
          <a:prstGeom prst="rect">
            <a:avLst/>
          </a:prstGeom>
        </p:spPr>
      </p:pic>
      <p:sp>
        <p:nvSpPr>
          <p:cNvPr id="54" name="Rectangle 53"/>
          <p:cNvSpPr/>
          <p:nvPr/>
        </p:nvSpPr>
        <p:spPr>
          <a:xfrm>
            <a:off x="5497292" y="6014647"/>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BONES</a:t>
            </a:r>
          </a:p>
        </p:txBody>
      </p:sp>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0775" y="5531757"/>
            <a:ext cx="1190625" cy="1190625"/>
          </a:xfrm>
          <a:prstGeom prst="rect">
            <a:avLst/>
          </a:prstGeom>
        </p:spPr>
      </p:pic>
      <p:cxnSp>
        <p:nvCxnSpPr>
          <p:cNvPr id="28" name="Elbow Connector 27"/>
          <p:cNvCxnSpPr/>
          <p:nvPr/>
        </p:nvCxnSpPr>
        <p:spPr>
          <a:xfrm flipV="1">
            <a:off x="1968681" y="3186112"/>
            <a:ext cx="2527119" cy="1752600"/>
          </a:xfrm>
          <a:prstGeom prst="bentConnector3">
            <a:avLst>
              <a:gd name="adj1" fmla="val 8314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934267" y="4799802"/>
            <a:ext cx="1259874"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INTESTINE</a:t>
            </a: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369" y="4343400"/>
            <a:ext cx="1190625" cy="1190625"/>
          </a:xfrm>
          <a:prstGeom prst="rect">
            <a:avLst/>
          </a:prstGeom>
        </p:spPr>
      </p:pic>
      <p:cxnSp>
        <p:nvCxnSpPr>
          <p:cNvPr id="66" name="Elbow Connector 65"/>
          <p:cNvCxnSpPr/>
          <p:nvPr/>
        </p:nvCxnSpPr>
        <p:spPr>
          <a:xfrm rot="5400000" flipH="1" flipV="1">
            <a:off x="3252532" y="4323733"/>
            <a:ext cx="2780941" cy="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42507" y="5714203"/>
            <a:ext cx="1310493"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PANCREAS</a:t>
            </a:r>
          </a:p>
        </p:txBody>
      </p:sp>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0823" y="5268663"/>
            <a:ext cx="1190625" cy="1190625"/>
          </a:xfrm>
          <a:prstGeom prst="rect">
            <a:avLst/>
          </a:prstGeom>
        </p:spPr>
      </p:pic>
      <p:cxnSp>
        <p:nvCxnSpPr>
          <p:cNvPr id="55" name="Elbow Connector 54"/>
          <p:cNvCxnSpPr/>
          <p:nvPr/>
        </p:nvCxnSpPr>
        <p:spPr>
          <a:xfrm flipV="1">
            <a:off x="2819400" y="2818731"/>
            <a:ext cx="1600200" cy="120273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819401" y="3909259"/>
            <a:ext cx="114300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KIDNEYS</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6886" y="3426150"/>
            <a:ext cx="1190625" cy="1190625"/>
          </a:xfrm>
          <a:prstGeom prst="rect">
            <a:avLst/>
          </a:prstGeom>
        </p:spPr>
      </p:pic>
      <p:cxnSp>
        <p:nvCxnSpPr>
          <p:cNvPr id="47" name="Elbow Connector 46"/>
          <p:cNvCxnSpPr/>
          <p:nvPr/>
        </p:nvCxnSpPr>
        <p:spPr>
          <a:xfrm flipV="1">
            <a:off x="1968681" y="2667001"/>
            <a:ext cx="2450919" cy="532520"/>
          </a:xfrm>
          <a:prstGeom prst="bentConnector3">
            <a:avLst>
              <a:gd name="adj1" fmla="val 43724"/>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1912997" y="3060611"/>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LIVER</a:t>
            </a:r>
          </a:p>
        </p:txBody>
      </p:sp>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8687" y="2590800"/>
            <a:ext cx="1190625" cy="1190625"/>
          </a:xfrm>
          <a:prstGeom prst="rect">
            <a:avLst/>
          </a:prstGeom>
        </p:spPr>
      </p:pic>
      <p:cxnSp>
        <p:nvCxnSpPr>
          <p:cNvPr id="32" name="Elbow Connector 31"/>
          <p:cNvCxnSpPr/>
          <p:nvPr/>
        </p:nvCxnSpPr>
        <p:spPr>
          <a:xfrm>
            <a:off x="2714625" y="2160580"/>
            <a:ext cx="1781175" cy="27782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714625" y="2084380"/>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LUNGS</a:t>
            </a:r>
          </a:p>
        </p:txBody>
      </p:sp>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4975" y="1600200"/>
            <a:ext cx="1190625" cy="1190625"/>
          </a:xfrm>
          <a:prstGeom prst="rect">
            <a:avLst/>
          </a:prstGeom>
        </p:spPr>
      </p:pic>
      <p:sp>
        <p:nvSpPr>
          <p:cNvPr id="30" name="Rectangle 29"/>
          <p:cNvSpPr/>
          <p:nvPr/>
        </p:nvSpPr>
        <p:spPr>
          <a:xfrm>
            <a:off x="1752600" y="1142202"/>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HEART</a:t>
            </a:r>
          </a:p>
        </p:txBody>
      </p:sp>
      <p:cxnSp>
        <p:nvCxnSpPr>
          <p:cNvPr id="27" name="Elbow Connector 26"/>
          <p:cNvCxnSpPr/>
          <p:nvPr/>
        </p:nvCxnSpPr>
        <p:spPr>
          <a:xfrm>
            <a:off x="2521782" y="1294602"/>
            <a:ext cx="2278818" cy="734223"/>
          </a:xfrm>
          <a:prstGeom prst="bentConnector3">
            <a:avLst>
              <a:gd name="adj1" fmla="val 635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00" y="685800"/>
            <a:ext cx="1190625" cy="1190625"/>
          </a:xfrm>
          <a:prstGeom prst="rect">
            <a:avLst/>
          </a:prstGeom>
        </p:spPr>
      </p:pic>
      <p:cxnSp>
        <p:nvCxnSpPr>
          <p:cNvPr id="12" name="Elbow Connector 11"/>
          <p:cNvCxnSpPr/>
          <p:nvPr/>
        </p:nvCxnSpPr>
        <p:spPr>
          <a:xfrm rot="10800000">
            <a:off x="4979786" y="1095376"/>
            <a:ext cx="1421014" cy="27781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10200" y="1198555"/>
            <a:ext cx="99060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CORNEA</a:t>
            </a: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76975" y="714375"/>
            <a:ext cx="1190625" cy="1190625"/>
          </a:xfrm>
          <a:prstGeom prst="rect">
            <a:avLst/>
          </a:prstGeom>
        </p:spPr>
      </p:pic>
      <p:cxnSp>
        <p:nvCxnSpPr>
          <p:cNvPr id="41" name="Elbow Connector 40"/>
          <p:cNvCxnSpPr/>
          <p:nvPr/>
        </p:nvCxnSpPr>
        <p:spPr>
          <a:xfrm>
            <a:off x="4903586" y="2223290"/>
            <a:ext cx="1534488" cy="837321"/>
          </a:xfrm>
          <a:prstGeom prst="bentConnector3">
            <a:avLst>
              <a:gd name="adj1" fmla="val 31065"/>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614419" y="2998780"/>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VALVES</a:t>
            </a:r>
          </a:p>
        </p:txBody>
      </p:sp>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53175" y="2543175"/>
            <a:ext cx="1190625" cy="1190625"/>
          </a:xfrm>
          <a:prstGeom prst="rect">
            <a:avLst/>
          </a:prstGeom>
        </p:spPr>
      </p:pic>
    </p:spTree>
    <p:custDataLst>
      <p:tags r:id="rId1"/>
    </p:custDataLst>
    <p:extLst>
      <p:ext uri="{BB962C8B-B14F-4D97-AF65-F5344CB8AC3E}">
        <p14:creationId xmlns:p14="http://schemas.microsoft.com/office/powerpoint/2010/main" val="31984767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par>
                                <p:cTn id="8" presetID="26" presetClass="emph" presetSubtype="0" fill="hold" nodeType="withEffect">
                                  <p:stCondLst>
                                    <p:cond delay="50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par>
                                <p:cTn id="11" presetID="26" presetClass="emph" presetSubtype="0" fill="hold" nodeType="withEffect">
                                  <p:stCondLst>
                                    <p:cond delay="75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par>
                                <p:cTn id="14" presetID="26" presetClass="emph" presetSubtype="0" fill="hold" nodeType="withEffect">
                                  <p:stCondLst>
                                    <p:cond delay="1250"/>
                                  </p:stCondLst>
                                  <p:childTnLst>
                                    <p:animEffect transition="out" filter="fade">
                                      <p:cBhvr>
                                        <p:cTn id="15" dur="500" tmFilter="0, 0; .2, .5; .8, .5; 1, 0"/>
                                        <p:tgtEl>
                                          <p:spTgt spid="24"/>
                                        </p:tgtEl>
                                      </p:cBhvr>
                                    </p:animEffect>
                                    <p:animScale>
                                      <p:cBhvr>
                                        <p:cTn id="16" dur="250" autoRev="1" fill="hold"/>
                                        <p:tgtEl>
                                          <p:spTgt spid="24"/>
                                        </p:tgtEl>
                                      </p:cBhvr>
                                      <p:by x="105000" y="105000"/>
                                    </p:animScale>
                                  </p:childTnLst>
                                </p:cTn>
                              </p:par>
                              <p:par>
                                <p:cTn id="17" presetID="26" presetClass="emph" presetSubtype="0" fill="hold" nodeType="withEffect">
                                  <p:stCondLst>
                                    <p:cond delay="1500"/>
                                  </p:stCondLst>
                                  <p:childTnLst>
                                    <p:animEffect transition="out" filter="fade">
                                      <p:cBhvr>
                                        <p:cTn id="18" dur="500" tmFilter="0, 0; .2, .5; .8, .5; 1, 0"/>
                                        <p:tgtEl>
                                          <p:spTgt spid="25"/>
                                        </p:tgtEl>
                                      </p:cBhvr>
                                    </p:animEffect>
                                    <p:animScale>
                                      <p:cBhvr>
                                        <p:cTn id="19" dur="250" autoRev="1" fill="hold"/>
                                        <p:tgtEl>
                                          <p:spTgt spid="25"/>
                                        </p:tgtEl>
                                      </p:cBhvr>
                                      <p:by x="105000" y="105000"/>
                                    </p:animScale>
                                  </p:childTnLst>
                                </p:cTn>
                              </p:par>
                              <p:par>
                                <p:cTn id="20" presetID="26" presetClass="emph" presetSubtype="0" fill="hold" nodeType="withEffect">
                                  <p:stCondLst>
                                    <p:cond delay="2000"/>
                                  </p:stCondLst>
                                  <p:childTnLst>
                                    <p:animEffect transition="out" filter="fade">
                                      <p:cBhvr>
                                        <p:cTn id="21" dur="500" tmFilter="0, 0; .2, .5; .8, .5; 1, 0"/>
                                        <p:tgtEl>
                                          <p:spTgt spid="26"/>
                                        </p:tgtEl>
                                      </p:cBhvr>
                                    </p:animEffect>
                                    <p:animScale>
                                      <p:cBhvr>
                                        <p:cTn id="22" dur="250" autoRev="1" fill="hold"/>
                                        <p:tgtEl>
                                          <p:spTgt spid="26"/>
                                        </p:tgtEl>
                                      </p:cBhvr>
                                      <p:by x="105000" y="105000"/>
                                    </p:animScale>
                                  </p:childTnLst>
                                </p:cTn>
                              </p:par>
                              <p:par>
                                <p:cTn id="23" presetID="26" presetClass="emph" presetSubtype="0" fill="hold" nodeType="withEffect">
                                  <p:stCondLst>
                                    <p:cond delay="250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par>
                                <p:cTn id="26" presetID="26" presetClass="emph" presetSubtype="0" fill="hold" nodeType="withEffect">
                                  <p:stCondLst>
                                    <p:cond delay="300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par>
                                <p:cTn id="29" presetID="26" presetClass="emph" presetSubtype="0" fill="hold" nodeType="withEffect">
                                  <p:stCondLst>
                                    <p:cond delay="325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26" presetClass="emph" presetSubtype="0" fill="hold" nodeType="withEffect">
                                  <p:stCondLst>
                                    <p:cond delay="3500"/>
                                  </p:stCondLst>
                                  <p:childTnLst>
                                    <p:animEffect transition="out" filter="fade">
                                      <p:cBhvr>
                                        <p:cTn id="33" dur="500" tmFilter="0, 0; .2, .5; .8, .5; 1, 0"/>
                                        <p:tgtEl>
                                          <p:spTgt spid="39"/>
                                        </p:tgtEl>
                                      </p:cBhvr>
                                    </p:animEffect>
                                    <p:animScale>
                                      <p:cBhvr>
                                        <p:cTn id="34" dur="250" autoRev="1" fill="hold"/>
                                        <p:tgtEl>
                                          <p:spTgt spid="39"/>
                                        </p:tgtEl>
                                      </p:cBhvr>
                                      <p:by x="105000" y="105000"/>
                                    </p:animScale>
                                  </p:childTnLst>
                                </p:cTn>
                              </p:par>
                              <p:par>
                                <p:cTn id="35" presetID="26" presetClass="emph" presetSubtype="0" fill="hold" nodeType="withEffect">
                                  <p:stCondLst>
                                    <p:cond delay="3750"/>
                                  </p:stCondLst>
                                  <p:childTnLst>
                                    <p:animEffect transition="out" filter="fade">
                                      <p:cBhvr>
                                        <p:cTn id="36" dur="500" tmFilter="0, 0; .2, .5; .8, .5; 1, 0"/>
                                        <p:tgtEl>
                                          <p:spTgt spid="40"/>
                                        </p:tgtEl>
                                      </p:cBhvr>
                                    </p:animEffect>
                                    <p:animScale>
                                      <p:cBhvr>
                                        <p:cTn id="37" dur="250" autoRev="1" fill="hold"/>
                                        <p:tgtEl>
                                          <p:spTgt spid="40"/>
                                        </p:tgtEl>
                                      </p:cBhvr>
                                      <p:by x="105000" y="105000"/>
                                    </p:animScale>
                                  </p:childTnLst>
                                </p:cTn>
                              </p:par>
                              <p:par>
                                <p:cTn id="38" presetID="26" presetClass="emph" presetSubtype="0" fill="hold" nodeType="withEffect">
                                  <p:stCondLst>
                                    <p:cond delay="4000"/>
                                  </p:stCondLst>
                                  <p:childTnLst>
                                    <p:animEffect transition="out" filter="fade">
                                      <p:cBhvr>
                                        <p:cTn id="39" dur="500" tmFilter="0, 0; .2, .5; .8, .5; 1, 0"/>
                                        <p:tgtEl>
                                          <p:spTgt spid="42"/>
                                        </p:tgtEl>
                                      </p:cBhvr>
                                    </p:animEffect>
                                    <p:animScale>
                                      <p:cBhvr>
                                        <p:cTn id="40"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187086"/>
            <a:ext cx="9144000" cy="1670914"/>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361" y="533400"/>
            <a:ext cx="6983101" cy="4653687"/>
          </a:xfrm>
          <a:prstGeom prst="rect">
            <a:avLst/>
          </a:prstGeom>
        </p:spPr>
      </p:pic>
      <p:sp>
        <p:nvSpPr>
          <p:cNvPr id="3" name="Title 1"/>
          <p:cNvSpPr txBox="1">
            <a:spLocks/>
          </p:cNvSpPr>
          <p:nvPr/>
        </p:nvSpPr>
        <p:spPr>
          <a:xfrm>
            <a:off x="2038350" y="5562600"/>
            <a:ext cx="50673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chemeClr val="bg1"/>
                </a:solidFill>
                <a:effectLst>
                  <a:outerShdw blurRad="38100" dist="38100" dir="2700000" algn="tl">
                    <a:srgbClr val="000000">
                      <a:alpha val="43137"/>
                    </a:srgbClr>
                  </a:outerShdw>
                </a:effectLst>
                <a:latin typeface="Arial Black" panose="020B0A04020102020204" pitchFamily="34" charset="0"/>
              </a:rPr>
              <a:t>eight people</a:t>
            </a:r>
          </a:p>
        </p:txBody>
      </p:sp>
      <p:sp>
        <p:nvSpPr>
          <p:cNvPr id="5" name="Title 1"/>
          <p:cNvSpPr txBox="1">
            <a:spLocks/>
          </p:cNvSpPr>
          <p:nvPr/>
        </p:nvSpPr>
        <p:spPr>
          <a:xfrm>
            <a:off x="0" y="1524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ial Black" panose="020B0A04020102020204" pitchFamily="34" charset="0"/>
              </a:rPr>
              <a:t>One Donor Can . . . </a:t>
            </a:r>
          </a:p>
        </p:txBody>
      </p:sp>
      <p:sp>
        <p:nvSpPr>
          <p:cNvPr id="7" name="TextBox 6"/>
          <p:cNvSpPr txBox="1"/>
          <p:nvPr/>
        </p:nvSpPr>
        <p:spPr>
          <a:xfrm>
            <a:off x="228600" y="5187086"/>
            <a:ext cx="4547335"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Arial Black" panose="020B0A04020102020204" pitchFamily="34" charset="0"/>
              </a:rPr>
              <a:t>Save the lives of up to</a:t>
            </a:r>
            <a:endParaRPr lang="en-US" sz="2800" dirty="0">
              <a:latin typeface="Arial Black" panose="020B0A04020102020204" pitchFamily="34" charset="0"/>
            </a:endParaRPr>
          </a:p>
        </p:txBody>
      </p:sp>
      <p:sp>
        <p:nvSpPr>
          <p:cNvPr id="8" name="TextBox 7"/>
          <p:cNvSpPr txBox="1"/>
          <p:nvPr/>
        </p:nvSpPr>
        <p:spPr>
          <a:xfrm>
            <a:off x="4830527" y="6335340"/>
            <a:ext cx="4122603"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latin typeface="Arial Black" panose="020B0A04020102020204" pitchFamily="34" charset="0"/>
              </a:rPr>
              <a:t>through organ donation</a:t>
            </a:r>
          </a:p>
        </p:txBody>
      </p:sp>
    </p:spTree>
    <p:custDataLst>
      <p:tags r:id="rId1"/>
    </p:custDataLst>
    <p:extLst>
      <p:ext uri="{BB962C8B-B14F-4D97-AF65-F5344CB8AC3E}">
        <p14:creationId xmlns:p14="http://schemas.microsoft.com/office/powerpoint/2010/main" val="9416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075" r="20631"/>
          <a:stretch/>
        </p:blipFill>
        <p:spPr>
          <a:xfrm>
            <a:off x="-99589" y="-918234"/>
            <a:ext cx="9325069" cy="10207089"/>
          </a:xfrm>
          <a:prstGeom prst="rect">
            <a:avLst/>
          </a:prstGeom>
        </p:spPr>
      </p:pic>
      <p:sp>
        <p:nvSpPr>
          <p:cNvPr id="8" name="Rectangle 7"/>
          <p:cNvSpPr/>
          <p:nvPr/>
        </p:nvSpPr>
        <p:spPr>
          <a:xfrm>
            <a:off x="-99589" y="5187086"/>
            <a:ext cx="9325069" cy="1518514"/>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025416" y="5368210"/>
            <a:ext cx="390525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chemeClr val="bg1"/>
                </a:solidFill>
                <a:effectLst>
                  <a:outerShdw blurRad="38100" dist="38100" dir="2700000" algn="tl">
                    <a:srgbClr val="000000">
                      <a:alpha val="43137"/>
                    </a:srgbClr>
                  </a:outerShdw>
                </a:effectLst>
                <a:latin typeface="Arial Black" panose="020B0A04020102020204" pitchFamily="34" charset="0"/>
              </a:rPr>
              <a:t>75 people</a:t>
            </a:r>
          </a:p>
        </p:txBody>
      </p:sp>
      <p:sp>
        <p:nvSpPr>
          <p:cNvPr id="5" name="Title 1"/>
          <p:cNvSpPr txBox="1">
            <a:spLocks/>
          </p:cNvSpPr>
          <p:nvPr/>
        </p:nvSpPr>
        <p:spPr>
          <a:xfrm>
            <a:off x="0" y="1524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ial Black" panose="020B0A04020102020204" pitchFamily="34" charset="0"/>
              </a:rPr>
              <a:t>One Donor Can . . . </a:t>
            </a:r>
          </a:p>
        </p:txBody>
      </p:sp>
      <p:sp>
        <p:nvSpPr>
          <p:cNvPr id="6" name="TextBox 5"/>
          <p:cNvSpPr txBox="1"/>
          <p:nvPr/>
        </p:nvSpPr>
        <p:spPr>
          <a:xfrm>
            <a:off x="27182" y="5339546"/>
            <a:ext cx="3169112" cy="1200329"/>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Arial Black" panose="020B0A04020102020204" pitchFamily="34" charset="0"/>
              </a:rPr>
              <a:t>Enhance or improve the lives of up to</a:t>
            </a:r>
            <a:endParaRPr lang="en-US" sz="2400" dirty="0">
              <a:latin typeface="Arial Black" panose="020B0A04020102020204" pitchFamily="34" charset="0"/>
            </a:endParaRPr>
          </a:p>
        </p:txBody>
      </p:sp>
      <p:sp>
        <p:nvSpPr>
          <p:cNvPr id="7" name="TextBox 6"/>
          <p:cNvSpPr txBox="1"/>
          <p:nvPr/>
        </p:nvSpPr>
        <p:spPr>
          <a:xfrm>
            <a:off x="4978041" y="6200860"/>
            <a:ext cx="4182235"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latin typeface="Arial Black" panose="020B0A04020102020204" pitchFamily="34" charset="0"/>
              </a:rPr>
              <a:t>through tissue donation</a:t>
            </a:r>
          </a:p>
        </p:txBody>
      </p:sp>
    </p:spTree>
    <p:custDataLst>
      <p:tags r:id="rId1"/>
    </p:custDataLst>
    <p:extLst>
      <p:ext uri="{BB962C8B-B14F-4D97-AF65-F5344CB8AC3E}">
        <p14:creationId xmlns:p14="http://schemas.microsoft.com/office/powerpoint/2010/main" val="8241523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7F68-641B-4D40-972B-39F6C3D56767}"/>
              </a:ext>
            </a:extLst>
          </p:cNvPr>
          <p:cNvSpPr>
            <a:spLocks noGrp="1"/>
          </p:cNvSpPr>
          <p:nvPr>
            <p:ph type="title"/>
          </p:nvPr>
        </p:nvSpPr>
        <p:spPr/>
        <p:txBody>
          <a:bodyPr>
            <a:normAutofit fontScale="90000"/>
          </a:bodyPr>
          <a:lstStyle/>
          <a:p>
            <a:r>
              <a:rPr lang="en-US" dirty="0"/>
              <a:t>Making the Decision to be a Donor</a:t>
            </a:r>
          </a:p>
        </p:txBody>
      </p:sp>
      <p:sp>
        <p:nvSpPr>
          <p:cNvPr id="3" name="Content Placeholder 2">
            <a:extLst>
              <a:ext uri="{FF2B5EF4-FFF2-40B4-BE49-F238E27FC236}">
                <a16:creationId xmlns:a16="http://schemas.microsoft.com/office/drawing/2014/main" id="{BA44E54C-810D-4875-A4CF-0DB847D63328}"/>
              </a:ext>
            </a:extLst>
          </p:cNvPr>
          <p:cNvSpPr>
            <a:spLocks noGrp="1"/>
          </p:cNvSpPr>
          <p:nvPr>
            <p:ph idx="1"/>
          </p:nvPr>
        </p:nvSpPr>
        <p:spPr>
          <a:xfrm>
            <a:off x="611560" y="1981200"/>
            <a:ext cx="8075240" cy="4144965"/>
          </a:xfrm>
        </p:spPr>
        <p:txBody>
          <a:bodyPr>
            <a:normAutofit/>
          </a:bodyPr>
          <a:lstStyle/>
          <a:p>
            <a:pPr>
              <a:spcBef>
                <a:spcPts val="1200"/>
              </a:spcBef>
            </a:pPr>
            <a:r>
              <a:rPr lang="en-US" sz="2800" dirty="0"/>
              <a:t>Anyone under 18 can register their INTENT to become a donor.</a:t>
            </a:r>
          </a:p>
          <a:p>
            <a:pPr>
              <a:spcBef>
                <a:spcPts val="1200"/>
              </a:spcBef>
            </a:pPr>
            <a:r>
              <a:rPr lang="en-US" sz="2800" dirty="0"/>
              <a:t>However, it is important to talk to your family and share your decision to be a donor.</a:t>
            </a:r>
          </a:p>
          <a:p>
            <a:pPr>
              <a:spcBef>
                <a:spcPts val="1200"/>
              </a:spcBef>
            </a:pPr>
            <a:r>
              <a:rPr lang="en-US" sz="2800" dirty="0"/>
              <a:t>Until you turn 18 your parents will have to give their CONSENT for you to donate.</a:t>
            </a:r>
          </a:p>
          <a:p>
            <a:pPr>
              <a:spcBef>
                <a:spcPts val="1200"/>
              </a:spcBef>
            </a:pPr>
            <a:r>
              <a:rPr lang="en-US" sz="2800" dirty="0"/>
              <a:t>Once you are 18 it will be your decision only.</a:t>
            </a:r>
          </a:p>
        </p:txBody>
      </p:sp>
    </p:spTree>
    <p:extLst>
      <p:ext uri="{BB962C8B-B14F-4D97-AF65-F5344CB8AC3E}">
        <p14:creationId xmlns:p14="http://schemas.microsoft.com/office/powerpoint/2010/main" val="148590929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4744"/>
            <a:ext cx="9144000" cy="792088"/>
          </a:xfrm>
        </p:spPr>
        <p:txBody>
          <a:bodyPr>
            <a:normAutofit/>
          </a:bodyPr>
          <a:lstStyle/>
          <a:p>
            <a:r>
              <a:rPr lang="en-US" dirty="0">
                <a:latin typeface="Arial" panose="020B0604020202020204" pitchFamily="34" charset="0"/>
                <a:cs typeface="Arial" panose="020B0604020202020204" pitchFamily="34" charset="0"/>
              </a:rPr>
              <a:t>Making the Decision to be a Donor</a:t>
            </a:r>
          </a:p>
        </p:txBody>
      </p:sp>
      <p:sp>
        <p:nvSpPr>
          <p:cNvPr id="10" name="Content Placeholder 9">
            <a:extLst>
              <a:ext uri="{FF2B5EF4-FFF2-40B4-BE49-F238E27FC236}">
                <a16:creationId xmlns:a16="http://schemas.microsoft.com/office/drawing/2014/main" id="{7470599F-4ED7-4E76-A716-754C8736B7CD}"/>
              </a:ext>
            </a:extLst>
          </p:cNvPr>
          <p:cNvSpPr>
            <a:spLocks noGrp="1"/>
          </p:cNvSpPr>
          <p:nvPr>
            <p:ph idx="1"/>
          </p:nvPr>
        </p:nvSpPr>
        <p:spPr>
          <a:xfrm>
            <a:off x="611560" y="2209800"/>
            <a:ext cx="8075240" cy="3916365"/>
          </a:xfrm>
        </p:spPr>
        <p:txBody>
          <a:bodyPr>
            <a:normAutofit/>
          </a:bodyPr>
          <a:lstStyle/>
          <a:p>
            <a:pPr>
              <a:spcBef>
                <a:spcPts val="600"/>
              </a:spcBef>
            </a:pPr>
            <a:r>
              <a:rPr lang="en-US" sz="2400" dirty="0"/>
              <a:t>Register at the Tag Agency when you get your license or state ID card</a:t>
            </a:r>
          </a:p>
          <a:p>
            <a:pPr marL="0" indent="0">
              <a:spcBef>
                <a:spcPts val="600"/>
              </a:spcBef>
              <a:buNone/>
            </a:pPr>
            <a:r>
              <a:rPr lang="en-US" sz="2400" dirty="0"/>
              <a:t>	The red heart does not have to be on your license 	to be a registered organ donor</a:t>
            </a:r>
          </a:p>
          <a:p>
            <a:pPr>
              <a:spcBef>
                <a:spcPts val="1800"/>
              </a:spcBef>
            </a:pPr>
            <a:r>
              <a:rPr lang="en-US" sz="2400" dirty="0"/>
              <a:t>Visit </a:t>
            </a:r>
            <a:r>
              <a:rPr lang="en-US" sz="2400" dirty="0">
                <a:hlinkClick r:id="rId3"/>
              </a:rPr>
              <a:t>www.LifeShareRegsitry.org</a:t>
            </a:r>
            <a:endParaRPr lang="en-US" sz="2400" dirty="0"/>
          </a:p>
          <a:p>
            <a:pPr>
              <a:spcBef>
                <a:spcPts val="1800"/>
              </a:spcBef>
            </a:pPr>
            <a:r>
              <a:rPr lang="en-US" sz="2400" dirty="0"/>
              <a:t>Call 1-800-826-LIFE and request a donor registration card</a:t>
            </a:r>
          </a:p>
        </p:txBody>
      </p:sp>
      <p:pic>
        <p:nvPicPr>
          <p:cNvPr id="4" name="Picture 3">
            <a:extLst>
              <a:ext uri="{FF2B5EF4-FFF2-40B4-BE49-F238E27FC236}">
                <a16:creationId xmlns:a16="http://schemas.microsoft.com/office/drawing/2014/main" id="{047D8CDE-E0FB-4856-9F58-E54D1E4721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32" t="27411" r="19577" b="29081"/>
          <a:stretch/>
        </p:blipFill>
        <p:spPr>
          <a:xfrm>
            <a:off x="1143000" y="3115693"/>
            <a:ext cx="323646" cy="313307"/>
          </a:xfrm>
          <a:prstGeom prst="rect">
            <a:avLst/>
          </a:prstGeom>
        </p:spPr>
      </p:pic>
    </p:spTree>
    <p:extLst>
      <p:ext uri="{BB962C8B-B14F-4D97-AF65-F5344CB8AC3E}">
        <p14:creationId xmlns:p14="http://schemas.microsoft.com/office/powerpoint/2010/main" val="25464688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4744"/>
            <a:ext cx="9144000" cy="792088"/>
          </a:xfrm>
        </p:spPr>
        <p:txBody>
          <a:bodyPr>
            <a:normAutofit/>
          </a:bodyPr>
          <a:lstStyle/>
          <a:p>
            <a:r>
              <a:rPr lang="en-US" dirty="0">
                <a:latin typeface="Arial" panose="020B0604020202020204" pitchFamily="34" charset="0"/>
                <a:cs typeface="Arial" panose="020B0604020202020204" pitchFamily="34" charset="0"/>
              </a:rPr>
              <a:t>Connect to Learn More</a:t>
            </a:r>
          </a:p>
        </p:txBody>
      </p:sp>
      <p:sp>
        <p:nvSpPr>
          <p:cNvPr id="10" name="Content Placeholder 9">
            <a:extLst>
              <a:ext uri="{FF2B5EF4-FFF2-40B4-BE49-F238E27FC236}">
                <a16:creationId xmlns:a16="http://schemas.microsoft.com/office/drawing/2014/main" id="{7470599F-4ED7-4E76-A716-754C8736B7CD}"/>
              </a:ext>
            </a:extLst>
          </p:cNvPr>
          <p:cNvSpPr>
            <a:spLocks noGrp="1"/>
          </p:cNvSpPr>
          <p:nvPr>
            <p:ph idx="1"/>
          </p:nvPr>
        </p:nvSpPr>
        <p:spPr>
          <a:xfrm>
            <a:off x="611560" y="2209800"/>
            <a:ext cx="8075240" cy="3916365"/>
          </a:xfrm>
        </p:spPr>
        <p:txBody>
          <a:bodyPr>
            <a:normAutofit/>
          </a:bodyPr>
          <a:lstStyle/>
          <a:p>
            <a:pPr marL="0" indent="0">
              <a:spcBef>
                <a:spcPts val="4200"/>
              </a:spcBef>
              <a:buNone/>
            </a:pPr>
            <a:r>
              <a:rPr lang="en-US" sz="2400" dirty="0"/>
              <a:t>	</a:t>
            </a:r>
            <a:r>
              <a:rPr lang="en-US" sz="2400" dirty="0">
                <a:hlinkClick r:id="rId3"/>
              </a:rPr>
              <a:t>www.LifeShareOK.org</a:t>
            </a:r>
            <a:endParaRPr lang="en-US" sz="2400" dirty="0"/>
          </a:p>
          <a:p>
            <a:pPr marL="0" indent="0">
              <a:spcBef>
                <a:spcPts val="4200"/>
              </a:spcBef>
              <a:buNone/>
            </a:pPr>
            <a:r>
              <a:rPr lang="en-US" sz="2400" dirty="0"/>
              <a:t>		www.Facebook.com/LifeShareOK</a:t>
            </a:r>
          </a:p>
          <a:p>
            <a:pPr marL="0" indent="0">
              <a:spcBef>
                <a:spcPts val="4200"/>
              </a:spcBef>
              <a:buNone/>
            </a:pPr>
            <a:r>
              <a:rPr lang="en-US" sz="2400" dirty="0"/>
              <a:t>			@</a:t>
            </a:r>
            <a:r>
              <a:rPr lang="en-US" sz="2400" dirty="0" err="1"/>
              <a:t>LifeShareOK</a:t>
            </a:r>
            <a:endParaRPr lang="en-US" sz="2400" dirty="0"/>
          </a:p>
          <a:p>
            <a:pPr marL="0" indent="0">
              <a:spcBef>
                <a:spcPts val="4200"/>
              </a:spcBef>
              <a:buNone/>
            </a:pPr>
            <a:r>
              <a:rPr lang="en-US" sz="2400" dirty="0"/>
              <a:t>				</a:t>
            </a:r>
            <a:r>
              <a:rPr lang="en-US" sz="2400" dirty="0" err="1"/>
              <a:t>LifeShareOK</a:t>
            </a:r>
            <a:endParaRPr lang="en-US" sz="2400" dirty="0"/>
          </a:p>
        </p:txBody>
      </p:sp>
      <p:pic>
        <p:nvPicPr>
          <p:cNvPr id="5" name="Picture 4">
            <a:extLst>
              <a:ext uri="{FF2B5EF4-FFF2-40B4-BE49-F238E27FC236}">
                <a16:creationId xmlns:a16="http://schemas.microsoft.com/office/drawing/2014/main" id="{93712990-2FDA-4EE6-A28B-0A3A8FC46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964715"/>
            <a:ext cx="928569" cy="928569"/>
          </a:xfrm>
          <a:prstGeom prst="rect">
            <a:avLst/>
          </a:prstGeom>
        </p:spPr>
      </p:pic>
      <p:pic>
        <p:nvPicPr>
          <p:cNvPr id="6" name="Picture 5">
            <a:extLst>
              <a:ext uri="{FF2B5EF4-FFF2-40B4-BE49-F238E27FC236}">
                <a16:creationId xmlns:a16="http://schemas.microsoft.com/office/drawing/2014/main" id="{AFA6C62A-2B3D-4DFF-8EE0-ADC2136A0D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227" y="3893284"/>
            <a:ext cx="973841" cy="791727"/>
          </a:xfrm>
          <a:prstGeom prst="rect">
            <a:avLst/>
          </a:prstGeom>
        </p:spPr>
      </p:pic>
      <p:pic>
        <p:nvPicPr>
          <p:cNvPr id="7" name="Picture 6">
            <a:extLst>
              <a:ext uri="{FF2B5EF4-FFF2-40B4-BE49-F238E27FC236}">
                <a16:creationId xmlns:a16="http://schemas.microsoft.com/office/drawing/2014/main" id="{3AD9CC48-56B0-4B61-8AAC-07B447AEF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3068" y="4800600"/>
            <a:ext cx="815816" cy="815816"/>
          </a:xfrm>
          <a:prstGeom prst="rect">
            <a:avLst/>
          </a:prstGeom>
        </p:spPr>
      </p:pic>
      <p:pic>
        <p:nvPicPr>
          <p:cNvPr id="8" name="Graphic 7" descr="Monitor">
            <a:extLst>
              <a:ext uri="{FF2B5EF4-FFF2-40B4-BE49-F238E27FC236}">
                <a16:creationId xmlns:a16="http://schemas.microsoft.com/office/drawing/2014/main" id="{770A03E7-F529-4D87-B2FF-2DB008C9D2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 y="2050315"/>
            <a:ext cx="914400" cy="914400"/>
          </a:xfrm>
          <a:prstGeom prst="rect">
            <a:avLst/>
          </a:prstGeom>
        </p:spPr>
      </p:pic>
    </p:spTree>
    <p:extLst>
      <p:ext uri="{BB962C8B-B14F-4D97-AF65-F5344CB8AC3E}">
        <p14:creationId xmlns:p14="http://schemas.microsoft.com/office/powerpoint/2010/main" val="28753710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4B9C0-897B-46B9-82B0-4999306822CB}"/>
              </a:ext>
            </a:extLst>
          </p:cNvPr>
          <p:cNvPicPr>
            <a:picLocks noChangeAspect="1"/>
          </p:cNvPicPr>
          <p:nvPr/>
        </p:nvPicPr>
        <p:blipFill>
          <a:blip r:embed="rId2"/>
          <a:stretch>
            <a:fillRect/>
          </a:stretch>
        </p:blipFill>
        <p:spPr>
          <a:xfrm>
            <a:off x="774701" y="1219201"/>
            <a:ext cx="7073900" cy="4421186"/>
          </a:xfrm>
          <a:prstGeom prst="rect">
            <a:avLst/>
          </a:prstGeom>
        </p:spPr>
      </p:pic>
    </p:spTree>
    <p:extLst>
      <p:ext uri="{BB962C8B-B14F-4D97-AF65-F5344CB8AC3E}">
        <p14:creationId xmlns:p14="http://schemas.microsoft.com/office/powerpoint/2010/main" val="18145467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Who is LifeShare of Oklahoma?</a:t>
            </a:r>
          </a:p>
        </p:txBody>
      </p:sp>
      <p:sp>
        <p:nvSpPr>
          <p:cNvPr id="10" name="Content Placeholder 9">
            <a:extLst>
              <a:ext uri="{FF2B5EF4-FFF2-40B4-BE49-F238E27FC236}">
                <a16:creationId xmlns:a16="http://schemas.microsoft.com/office/drawing/2014/main" id="{7470599F-4ED7-4E76-A716-754C8736B7CD}"/>
              </a:ext>
            </a:extLst>
          </p:cNvPr>
          <p:cNvSpPr>
            <a:spLocks noGrp="1"/>
          </p:cNvSpPr>
          <p:nvPr>
            <p:ph idx="1"/>
          </p:nvPr>
        </p:nvSpPr>
        <p:spPr>
          <a:xfrm>
            <a:off x="611560" y="2209800"/>
            <a:ext cx="8075240" cy="3916365"/>
          </a:xfrm>
        </p:spPr>
        <p:txBody>
          <a:bodyPr>
            <a:normAutofit/>
          </a:bodyPr>
          <a:lstStyle/>
          <a:p>
            <a:pPr>
              <a:spcBef>
                <a:spcPts val="1800"/>
              </a:spcBef>
            </a:pPr>
            <a:r>
              <a:rPr lang="en-US" sz="2400" dirty="0"/>
              <a:t>We are a private, not-for-profit 501 © 3 organization certified and designated by the U.S. Department of Health and Human Services as the organization dedicated to recovering organs and tissue for transplantation in all 77 counties of the state of Oklahoma. </a:t>
            </a:r>
          </a:p>
          <a:p>
            <a:pPr>
              <a:spcBef>
                <a:spcPts val="1800"/>
              </a:spcBef>
            </a:pPr>
            <a:r>
              <a:rPr lang="en-US" sz="2400" dirty="0"/>
              <a:t>OPO refers to Organ Procurement Organization. </a:t>
            </a:r>
          </a:p>
        </p:txBody>
      </p:sp>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329" r="10550"/>
          <a:stretch/>
        </p:blipFill>
        <p:spPr>
          <a:xfrm>
            <a:off x="0" y="-15181"/>
            <a:ext cx="9144000" cy="6873181"/>
          </a:xfrm>
          <a:prstGeom prst="rect">
            <a:avLst/>
          </a:prstGeom>
        </p:spPr>
      </p:pic>
      <p:sp>
        <p:nvSpPr>
          <p:cNvPr id="9" name="Rectangle 8"/>
          <p:cNvSpPr/>
          <p:nvPr/>
        </p:nvSpPr>
        <p:spPr>
          <a:xfrm>
            <a:off x="49071" y="914400"/>
            <a:ext cx="8993167" cy="769441"/>
          </a:xfrm>
          <a:prstGeom prst="rect">
            <a:avLst/>
          </a:prstGeom>
          <a:noFill/>
          <a:ln w="6350">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solidFill>
                    <a:schemeClr val="accent1"/>
                  </a:solidFill>
                </a:ln>
                <a:solidFill>
                  <a:srgbClr val="C00000"/>
                </a:solidFill>
                <a:effectLst>
                  <a:outerShdw blurRad="76200" dist="50800" dir="5400000" algn="tl" rotWithShape="0">
                    <a:srgbClr val="000000">
                      <a:alpha val="65000"/>
                    </a:srgbClr>
                  </a:outerShdw>
                </a:effectLst>
                <a:latin typeface="Arial Black" panose="020B0A04020102020204" pitchFamily="34" charset="0"/>
              </a:rPr>
              <a:t>OU Memorial Stadium Holds</a:t>
            </a:r>
          </a:p>
        </p:txBody>
      </p:sp>
      <p:sp>
        <p:nvSpPr>
          <p:cNvPr id="10" name="Rectangle 9"/>
          <p:cNvSpPr/>
          <p:nvPr/>
        </p:nvSpPr>
        <p:spPr>
          <a:xfrm>
            <a:off x="1044527" y="3505200"/>
            <a:ext cx="6945299" cy="1569660"/>
          </a:xfrm>
          <a:prstGeom prst="rect">
            <a:avLst/>
          </a:prstGeom>
          <a:noFill/>
          <a:ln w="6350">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C00000"/>
                </a:solidFill>
                <a:effectLst>
                  <a:outerShdw blurRad="76200" dist="50800" dir="5400000" algn="tl" rotWithShape="0">
                    <a:srgbClr val="000000">
                      <a:alpha val="65000"/>
                    </a:srgbClr>
                  </a:outerShdw>
                </a:effectLst>
                <a:latin typeface="Arial Black" panose="020B0A04020102020204" pitchFamily="34" charset="0"/>
              </a:rPr>
              <a:t>National Transplant</a:t>
            </a:r>
          </a:p>
          <a:p>
            <a:pPr algn="ctr"/>
            <a:r>
              <a:rPr lang="en-US" sz="4800" b="1" cap="none" spc="50" dirty="0">
                <a:ln w="11430"/>
                <a:solidFill>
                  <a:srgbClr val="C00000"/>
                </a:solidFill>
                <a:effectLst>
                  <a:outerShdw blurRad="76200" dist="50800" dir="5400000" algn="tl" rotWithShape="0">
                    <a:srgbClr val="000000">
                      <a:alpha val="65000"/>
                    </a:srgbClr>
                  </a:outerShdw>
                </a:effectLst>
                <a:latin typeface="Arial Black" panose="020B0A04020102020204" pitchFamily="34" charset="0"/>
              </a:rPr>
              <a:t>Waiting List</a:t>
            </a:r>
          </a:p>
        </p:txBody>
      </p:sp>
      <p:sp>
        <p:nvSpPr>
          <p:cNvPr id="14" name="Rectangle 13"/>
          <p:cNvSpPr/>
          <p:nvPr/>
        </p:nvSpPr>
        <p:spPr>
          <a:xfrm>
            <a:off x="2353761" y="1600200"/>
            <a:ext cx="4326827" cy="1446550"/>
          </a:xfrm>
          <a:prstGeom prst="rect">
            <a:avLst/>
          </a:prstGeom>
          <a:noFill/>
        </p:spPr>
        <p:txBody>
          <a:bodyPr wrap="none" lIns="91440" tIns="45720" rIns="91440" bIns="45720">
            <a:spAutoFit/>
          </a:bodyPr>
          <a:lstStyle/>
          <a:p>
            <a:pPr algn="ctr"/>
            <a:r>
              <a:rPr lang="en-US" sz="8800" dirty="0">
                <a:ln w="18415" cmpd="sng">
                  <a:solidFill>
                    <a:schemeClr val="tx1"/>
                  </a:solidFill>
                  <a:prstDash val="solid"/>
                </a:ln>
                <a:solidFill>
                  <a:srgbClr val="FFFFFF"/>
                </a:solidFill>
                <a:effectLst>
                  <a:outerShdw blurRad="50800" dist="38100" dir="2700000" algn="tl" rotWithShape="0">
                    <a:prstClr val="black">
                      <a:alpha val="40000"/>
                    </a:prstClr>
                  </a:outerShdw>
                </a:effectLst>
                <a:latin typeface="Arial Black" panose="020B0A04020102020204" pitchFamily="34" charset="0"/>
              </a:rPr>
              <a:t>88,000</a:t>
            </a:r>
          </a:p>
        </p:txBody>
      </p:sp>
      <p:sp>
        <p:nvSpPr>
          <p:cNvPr id="16" name="Rectangle 15"/>
          <p:cNvSpPr/>
          <p:nvPr/>
        </p:nvSpPr>
        <p:spPr>
          <a:xfrm>
            <a:off x="2031882" y="4953000"/>
            <a:ext cx="5080237" cy="1446550"/>
          </a:xfrm>
          <a:prstGeom prst="rect">
            <a:avLst/>
          </a:prstGeom>
          <a:noFill/>
        </p:spPr>
        <p:txBody>
          <a:bodyPr wrap="none" lIns="91440" tIns="45720" rIns="91440" bIns="45720">
            <a:spAutoFit/>
          </a:bodyPr>
          <a:lstStyle/>
          <a:p>
            <a:pPr algn="ctr"/>
            <a:r>
              <a:rPr lang="en-US" sz="8800" dirty="0">
                <a:ln w="18415" cmpd="sng">
                  <a:solidFill>
                    <a:schemeClr val="tx1"/>
                  </a:solidFill>
                  <a:prstDash val="solid"/>
                </a:ln>
                <a:solidFill>
                  <a:srgbClr val="FFFFFF"/>
                </a:solidFill>
                <a:effectLst>
                  <a:outerShdw blurRad="50800" dist="38100" dir="2700000" algn="tl" rotWithShape="0">
                    <a:prstClr val="black">
                      <a:alpha val="40000"/>
                    </a:prstClr>
                  </a:outerShdw>
                </a:effectLst>
                <a:latin typeface="Arial Black" panose="020B0A04020102020204" pitchFamily="34" charset="0"/>
              </a:rPr>
              <a:t>106,000</a:t>
            </a:r>
          </a:p>
        </p:txBody>
      </p:sp>
    </p:spTree>
    <p:custDataLst>
      <p:tags r:id="rId1"/>
    </p:custDataLst>
    <p:extLst>
      <p:ext uri="{BB962C8B-B14F-4D97-AF65-F5344CB8AC3E}">
        <p14:creationId xmlns:p14="http://schemas.microsoft.com/office/powerpoint/2010/main" val="83122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2" y="1524000"/>
            <a:ext cx="4390583" cy="4006572"/>
          </a:xfrm>
          <a:prstGeom prst="rect">
            <a:avLst/>
          </a:prstGeom>
        </p:spPr>
      </p:pic>
      <p:sp>
        <p:nvSpPr>
          <p:cNvPr id="4" name="Rectangle 2"/>
          <p:cNvSpPr txBox="1">
            <a:spLocks noChangeArrowheads="1"/>
          </p:cNvSpPr>
          <p:nvPr/>
        </p:nvSpPr>
        <p:spPr>
          <a:xfrm>
            <a:off x="3993658" y="3831010"/>
            <a:ext cx="3581400" cy="1752600"/>
          </a:xfrm>
          <a:prstGeom prst="rect">
            <a:avLst/>
          </a:prstGeom>
        </p:spPr>
        <p:txBody>
          <a:bodyPr anchor="b"/>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b="1" dirty="0"/>
              <a:t>Oklahomans</a:t>
            </a:r>
          </a:p>
          <a:p>
            <a:r>
              <a:rPr lang="en-US" altLang="en-US" sz="3600" b="1" dirty="0"/>
              <a:t>are on the</a:t>
            </a:r>
          </a:p>
          <a:p>
            <a:r>
              <a:rPr lang="en-US" altLang="en-US" sz="3600" b="1" dirty="0"/>
              <a:t>waiting list.</a:t>
            </a:r>
          </a:p>
        </p:txBody>
      </p:sp>
      <p:sp>
        <p:nvSpPr>
          <p:cNvPr id="8" name="Rectangle 7"/>
          <p:cNvSpPr/>
          <p:nvPr/>
        </p:nvSpPr>
        <p:spPr>
          <a:xfrm>
            <a:off x="4343401" y="1980599"/>
            <a:ext cx="2752678" cy="193899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605</a:t>
            </a:r>
            <a:endParaRPr lang="en-US" sz="1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endParaRPr>
          </a:p>
        </p:txBody>
      </p:sp>
    </p:spTree>
    <p:custDataLst>
      <p:tags r:id="rId1"/>
    </p:custDataLst>
    <p:extLst>
      <p:ext uri="{BB962C8B-B14F-4D97-AF65-F5344CB8AC3E}">
        <p14:creationId xmlns:p14="http://schemas.microsoft.com/office/powerpoint/2010/main" val="9196164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0"/>
            <a:ext cx="10290789" cy="6858000"/>
          </a:xfrm>
          <a:prstGeom prst="rect">
            <a:avLst/>
          </a:prstGeom>
        </p:spPr>
      </p:pic>
      <p:sp>
        <p:nvSpPr>
          <p:cNvPr id="13" name="Title 1"/>
          <p:cNvSpPr txBox="1">
            <a:spLocks/>
          </p:cNvSpPr>
          <p:nvPr/>
        </p:nvSpPr>
        <p:spPr>
          <a:xfrm>
            <a:off x="1740510" y="2725873"/>
            <a:ext cx="7696200" cy="1447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effectLst>
                  <a:outerShdw blurRad="38100" dist="38100" dir="2700000" algn="tl">
                    <a:srgbClr val="000000">
                      <a:alpha val="43137"/>
                    </a:srgbClr>
                  </a:outerShdw>
                </a:effectLst>
                <a:latin typeface="Arial Black" panose="020B0A04020102020204" pitchFamily="34" charset="0"/>
              </a:rPr>
              <a:t>17 people die</a:t>
            </a:r>
          </a:p>
        </p:txBody>
      </p:sp>
      <p:sp>
        <p:nvSpPr>
          <p:cNvPr id="7" name="TextBox 6"/>
          <p:cNvSpPr txBox="1"/>
          <p:nvPr/>
        </p:nvSpPr>
        <p:spPr>
          <a:xfrm>
            <a:off x="2209800" y="1295400"/>
            <a:ext cx="6757620" cy="1323439"/>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Arial Black" panose="020B0A04020102020204" pitchFamily="34" charset="0"/>
              </a:rPr>
              <a:t>Every day in the U.S.</a:t>
            </a:r>
          </a:p>
          <a:p>
            <a:pPr algn="ctr"/>
            <a:r>
              <a:rPr lang="en-US" sz="4000" dirty="0">
                <a:solidFill>
                  <a:schemeClr val="bg1"/>
                </a:solidFill>
                <a:effectLst>
                  <a:outerShdw blurRad="38100" dist="38100" dir="2700000" algn="tl">
                    <a:srgbClr val="000000">
                      <a:alpha val="43137"/>
                    </a:srgbClr>
                  </a:outerShdw>
                </a:effectLst>
                <a:latin typeface="Arial Black" panose="020B0A04020102020204" pitchFamily="34" charset="0"/>
              </a:rPr>
              <a:t>on average,</a:t>
            </a:r>
          </a:p>
        </p:txBody>
      </p:sp>
      <p:sp>
        <p:nvSpPr>
          <p:cNvPr id="14" name="TextBox 13"/>
          <p:cNvSpPr txBox="1"/>
          <p:nvPr/>
        </p:nvSpPr>
        <p:spPr>
          <a:xfrm>
            <a:off x="2209800" y="4173673"/>
            <a:ext cx="6757620" cy="707886"/>
          </a:xfrm>
          <a:prstGeom prst="rect">
            <a:avLst/>
          </a:prstGeom>
          <a:noFill/>
        </p:spPr>
        <p:txBody>
          <a:bodyPr wrap="none" rtlCol="0">
            <a:spAutoFit/>
          </a:bodyPr>
          <a:lstStyle/>
          <a:p>
            <a:pPr algn="ctr"/>
            <a:r>
              <a:rPr lang="en-US" sz="4000" dirty="0">
                <a:solidFill>
                  <a:schemeClr val="bg1"/>
                </a:solidFill>
                <a:effectLst>
                  <a:outerShdw blurRad="38100" dist="38100" dir="2700000" algn="tl">
                    <a:srgbClr val="000000">
                      <a:alpha val="43137"/>
                    </a:srgbClr>
                  </a:outerShdw>
                </a:effectLst>
                <a:latin typeface="Arial Black" panose="020B0A04020102020204" pitchFamily="34" charset="0"/>
              </a:rPr>
              <a:t>waiting for a transplant</a:t>
            </a:r>
          </a:p>
        </p:txBody>
      </p:sp>
    </p:spTree>
    <p:custDataLst>
      <p:tags r:id="rId1"/>
    </p:custDataLst>
    <p:extLst>
      <p:ext uri="{BB962C8B-B14F-4D97-AF65-F5344CB8AC3E}">
        <p14:creationId xmlns:p14="http://schemas.microsoft.com/office/powerpoint/2010/main" val="282355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43" y="-25832"/>
            <a:ext cx="10438743" cy="6960032"/>
          </a:xfrm>
          <a:prstGeom prst="rect">
            <a:avLst/>
          </a:prstGeom>
        </p:spPr>
      </p:pic>
      <p:sp>
        <p:nvSpPr>
          <p:cNvPr id="21" name="Rectangle 20"/>
          <p:cNvSpPr/>
          <p:nvPr/>
        </p:nvSpPr>
        <p:spPr>
          <a:xfrm>
            <a:off x="-685143" y="4863483"/>
            <a:ext cx="10438743"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685143" y="4863482"/>
            <a:ext cx="10438743" cy="207071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effectLst>
                  <a:outerShdw blurRad="38100" dist="38100" dir="2700000" algn="tl">
                    <a:srgbClr val="000000">
                      <a:alpha val="43137"/>
                    </a:srgbClr>
                  </a:outerShdw>
                </a:effectLst>
                <a:latin typeface="Arial Black" panose="020B0A04020102020204" pitchFamily="34" charset="0"/>
              </a:rPr>
              <a:t>Every</a:t>
            </a:r>
            <a:r>
              <a:rPr lang="en-US" dirty="0">
                <a:solidFill>
                  <a:schemeClr val="bg1"/>
                </a:solidFill>
                <a:effectLst>
                  <a:outerShdw blurRad="38100" dist="38100" dir="2700000" algn="tl">
                    <a:srgbClr val="000000">
                      <a:alpha val="43137"/>
                    </a:srgbClr>
                  </a:outerShdw>
                </a:effectLst>
                <a:latin typeface="Arial Black" panose="020B0A04020102020204" pitchFamily="34" charset="0"/>
              </a:rPr>
              <a:t> </a:t>
            </a:r>
            <a:r>
              <a:rPr lang="en-US" sz="6600" dirty="0">
                <a:solidFill>
                  <a:schemeClr val="bg1"/>
                </a:solidFill>
                <a:effectLst>
                  <a:outerShdw blurRad="38100" dist="38100" dir="2700000" algn="tl">
                    <a:srgbClr val="000000">
                      <a:alpha val="43137"/>
                    </a:srgbClr>
                  </a:outerShdw>
                </a:effectLst>
                <a:latin typeface="Arial Black" panose="020B0A04020102020204" pitchFamily="34" charset="0"/>
              </a:rPr>
              <a:t>9 minutes </a:t>
            </a:r>
            <a:r>
              <a:rPr lang="en-US" sz="2800" dirty="0">
                <a:solidFill>
                  <a:schemeClr val="bg1"/>
                </a:solidFill>
                <a:effectLst>
                  <a:outerShdw blurRad="38100" dist="38100" dir="2700000" algn="tl">
                    <a:srgbClr val="000000">
                      <a:alpha val="43137"/>
                    </a:srgbClr>
                  </a:outerShdw>
                </a:effectLst>
                <a:latin typeface="Arial Black" panose="020B0A04020102020204" pitchFamily="34" charset="0"/>
              </a:rPr>
              <a:t>someone</a:t>
            </a:r>
            <a:br>
              <a:rPr lang="en-US" sz="2800" dirty="0">
                <a:solidFill>
                  <a:schemeClr val="bg1"/>
                </a:solidFill>
                <a:effectLst>
                  <a:outerShdw blurRad="38100" dist="38100" dir="2700000" algn="tl">
                    <a:srgbClr val="000000">
                      <a:alpha val="43137"/>
                    </a:srgbClr>
                  </a:outerShdw>
                </a:effectLst>
                <a:latin typeface="Arial Black" panose="020B0A04020102020204" pitchFamily="34" charset="0"/>
              </a:rPr>
            </a:br>
            <a:r>
              <a:rPr lang="en-US" sz="2800" dirty="0">
                <a:solidFill>
                  <a:schemeClr val="bg1"/>
                </a:solidFill>
                <a:effectLst>
                  <a:outerShdw blurRad="38100" dist="38100" dir="2700000" algn="tl">
                    <a:srgbClr val="000000">
                      <a:alpha val="43137"/>
                    </a:srgbClr>
                  </a:outerShdw>
                </a:effectLst>
                <a:latin typeface="Arial Black" panose="020B0A04020102020204" pitchFamily="34" charset="0"/>
              </a:rPr>
              <a:t>is added to the National Transplant Waiting List</a:t>
            </a:r>
          </a:p>
        </p:txBody>
      </p:sp>
    </p:spTree>
    <p:custDataLst>
      <p:tags r:id="rId1"/>
    </p:custDataLst>
    <p:extLst>
      <p:ext uri="{BB962C8B-B14F-4D97-AF65-F5344CB8AC3E}">
        <p14:creationId xmlns:p14="http://schemas.microsoft.com/office/powerpoint/2010/main" val="28846312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 y="-152400"/>
            <a:ext cx="10515600" cy="7010400"/>
          </a:xfrm>
          <a:prstGeom prst="rect">
            <a:avLst/>
          </a:prstGeom>
        </p:spPr>
      </p:pic>
      <p:sp>
        <p:nvSpPr>
          <p:cNvPr id="5" name="Rectangle 4"/>
          <p:cNvSpPr/>
          <p:nvPr/>
        </p:nvSpPr>
        <p:spPr>
          <a:xfrm>
            <a:off x="-800101" y="4025283"/>
            <a:ext cx="10497845"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800103" y="4101483"/>
            <a:ext cx="10515599"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Arial Black" panose="020B0A04020102020204" pitchFamily="34" charset="0"/>
              </a:rPr>
              <a:t>The Truth About Donation</a:t>
            </a:r>
          </a:p>
        </p:txBody>
      </p:sp>
      <p:sp>
        <p:nvSpPr>
          <p:cNvPr id="2" name="Content Placeholder 2"/>
          <p:cNvSpPr txBox="1">
            <a:spLocks/>
          </p:cNvSpPr>
          <p:nvPr/>
        </p:nvSpPr>
        <p:spPr>
          <a:xfrm>
            <a:off x="-76199" y="4876800"/>
            <a:ext cx="8991600" cy="1295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rPr>
              <a:t>If you are sick or injured and admitted to the hospital, the number one priority is to save your life. Organ donation can only be considered after death has been declared by a physician. </a:t>
            </a:r>
          </a:p>
        </p:txBody>
      </p:sp>
    </p:spTree>
    <p:custDataLst>
      <p:tags r:id="rId1"/>
    </p:custDataLst>
    <p:extLst>
      <p:ext uri="{BB962C8B-B14F-4D97-AF65-F5344CB8AC3E}">
        <p14:creationId xmlns:p14="http://schemas.microsoft.com/office/powerpoint/2010/main" val="3787975804"/>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36" y="-1"/>
            <a:ext cx="10306235" cy="6870823"/>
          </a:xfrm>
          <a:prstGeom prst="rect">
            <a:avLst/>
          </a:prstGeom>
        </p:spPr>
      </p:pic>
      <p:sp>
        <p:nvSpPr>
          <p:cNvPr id="6" name="Rectangle 5"/>
          <p:cNvSpPr/>
          <p:nvPr/>
        </p:nvSpPr>
        <p:spPr>
          <a:xfrm>
            <a:off x="-400241" y="2895600"/>
            <a:ext cx="10306239" cy="1759258"/>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00237" y="3048000"/>
            <a:ext cx="1030623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Arial Black" panose="020B0A04020102020204" pitchFamily="34" charset="0"/>
              </a:rPr>
              <a:t>The Truth About Donation</a:t>
            </a:r>
          </a:p>
        </p:txBody>
      </p:sp>
      <p:sp>
        <p:nvSpPr>
          <p:cNvPr id="5" name="Content Placeholder 2"/>
          <p:cNvSpPr txBox="1">
            <a:spLocks/>
          </p:cNvSpPr>
          <p:nvPr/>
        </p:nvSpPr>
        <p:spPr>
          <a:xfrm>
            <a:off x="76200" y="3657600"/>
            <a:ext cx="90678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Arial" panose="020B0604020202020204" pitchFamily="34" charset="0"/>
                <a:cs typeface="Arial" panose="020B0604020202020204" pitchFamily="34" charset="0"/>
              </a:rPr>
              <a:t>All major organized religions approve of organ and tissue donation and consider it an act of charity.</a:t>
            </a:r>
            <a:r>
              <a:rPr lang="en-US" altLang="en-US" sz="2400"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7550077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354"/>
          <a:stretch/>
        </p:blipFill>
        <p:spPr>
          <a:xfrm>
            <a:off x="-152400" y="-320336"/>
            <a:ext cx="9372600" cy="7543800"/>
          </a:xfrm>
          <a:prstGeom prst="rect">
            <a:avLst/>
          </a:prstGeom>
        </p:spPr>
      </p:pic>
      <p:sp>
        <p:nvSpPr>
          <p:cNvPr id="6" name="Rectangle 5"/>
          <p:cNvSpPr/>
          <p:nvPr/>
        </p:nvSpPr>
        <p:spPr>
          <a:xfrm>
            <a:off x="-152400" y="2597458"/>
            <a:ext cx="9372600" cy="1974542"/>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21942" y="2604117"/>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Arial Black" panose="020B0A04020102020204" pitchFamily="34" charset="0"/>
              </a:rPr>
              <a:t>The Truth About Donation</a:t>
            </a:r>
          </a:p>
        </p:txBody>
      </p:sp>
      <p:sp>
        <p:nvSpPr>
          <p:cNvPr id="5" name="Content Placeholder 2"/>
          <p:cNvSpPr txBox="1">
            <a:spLocks/>
          </p:cNvSpPr>
          <p:nvPr/>
        </p:nvSpPr>
        <p:spPr>
          <a:xfrm>
            <a:off x="-152400" y="3321359"/>
            <a:ext cx="9372600" cy="8382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solidFill>
                  <a:schemeClr val="bg1"/>
                </a:solidFill>
                <a:latin typeface="Arial" panose="020B0604020202020204" pitchFamily="34" charset="0"/>
                <a:cs typeface="Arial" panose="020B0604020202020204" pitchFamily="34" charset="0"/>
              </a:rPr>
              <a:t>Your medical condition and social history at the time of death will determine</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which organs and tissue can be donated, not your age.</a:t>
            </a:r>
            <a:br>
              <a:rPr lang="en-US" sz="2000" dirty="0">
                <a:solidFill>
                  <a:schemeClr val="bg1"/>
                </a:solidFill>
                <a:latin typeface="Arial" panose="020B0604020202020204" pitchFamily="34" charset="0"/>
                <a:cs typeface="Arial" panose="020B0604020202020204" pitchFamily="34" charset="0"/>
              </a:rPr>
            </a:br>
            <a:r>
              <a:rPr lang="en-US" sz="2000" dirty="0" err="1">
                <a:solidFill>
                  <a:schemeClr val="bg1"/>
                </a:solidFill>
                <a:latin typeface="Arial" panose="020B0604020202020204" pitchFamily="34" charset="0"/>
                <a:cs typeface="Arial" panose="020B0604020202020204" pitchFamily="34" charset="0"/>
              </a:rPr>
              <a:t>LifeShare</a:t>
            </a:r>
            <a:r>
              <a:rPr lang="en-US" sz="2000" dirty="0">
                <a:solidFill>
                  <a:schemeClr val="bg1"/>
                </a:solidFill>
                <a:latin typeface="Arial" panose="020B0604020202020204" pitchFamily="34" charset="0"/>
                <a:cs typeface="Arial" panose="020B0604020202020204" pitchFamily="34" charset="0"/>
              </a:rPr>
              <a:t> suggests that you do not rule yourself out as a donor due to age.</a:t>
            </a:r>
          </a:p>
        </p:txBody>
      </p:sp>
    </p:spTree>
    <p:custDataLst>
      <p:tags r:id="rId1"/>
    </p:custDataLst>
    <p:extLst>
      <p:ext uri="{BB962C8B-B14F-4D97-AF65-F5344CB8AC3E}">
        <p14:creationId xmlns:p14="http://schemas.microsoft.com/office/powerpoint/2010/main" val="2491801886"/>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plate_top">
  <a:themeElements>
    <a:clrScheme name="blue, green, light blue, orange">
      <a:dk1>
        <a:srgbClr val="111111"/>
      </a:dk1>
      <a:lt1>
        <a:sysClr val="window" lastClr="FFFFFF"/>
      </a:lt1>
      <a:dk2>
        <a:srgbClr val="1F497D"/>
      </a:dk2>
      <a:lt2>
        <a:srgbClr val="EEECE1"/>
      </a:lt2>
      <a:accent1>
        <a:srgbClr val="31859B"/>
      </a:accent1>
      <a:accent2>
        <a:srgbClr val="76923C"/>
      </a:accent2>
      <a:accent3>
        <a:srgbClr val="00B0F0"/>
      </a:accent3>
      <a:accent4>
        <a:srgbClr val="E36C09"/>
      </a:accent4>
      <a:accent5>
        <a:srgbClr val="4BACC6"/>
      </a:accent5>
      <a:accent6>
        <a:srgbClr val="F79646"/>
      </a:accent6>
      <a:hlink>
        <a:srgbClr val="92D050"/>
      </a:hlink>
      <a:folHlink>
        <a:srgbClr val="7F7F7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514</Words>
  <Application>Microsoft Macintosh PowerPoint</Application>
  <PresentationFormat>On-screen Show (4:3)</PresentationFormat>
  <Paragraphs>69</Paragraphs>
  <Slides>18</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Arial Black</vt:lpstr>
      <vt:lpstr>Calibri</vt:lpstr>
      <vt:lpstr>Calibri Light</vt:lpstr>
      <vt:lpstr>template_top</vt:lpstr>
      <vt:lpstr>Office Theme</vt:lpstr>
      <vt:lpstr>Live Life. Give Life.  Make the decision. </vt:lpstr>
      <vt:lpstr>Who is LifeShare of Oklahoma?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the Decision to be a Donor</vt:lpstr>
      <vt:lpstr>Making the Decision to be a Donor</vt:lpstr>
      <vt:lpstr>Connect to Learn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2020-01-14T16:04:58Z</dcterms:created>
  <dcterms:modified xsi:type="dcterms:W3CDTF">2022-03-03T17:51:15Z</dcterms:modified>
</cp:coreProperties>
</file>